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oto Sans"/>
      <p:bold r:id="rId22"/>
      <p:boldItalic r:id="rId23"/>
    </p:embeddedFont>
    <p:embeddedFont>
      <p:font typeface="Noto Sans JP"/>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NotoSans-bold.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NotoSansJP-bold.fntdata"/><Relationship Id="rId12" Type="http://schemas.openxmlformats.org/officeDocument/2006/relationships/slide" Target="slides/slide7.xml"/><Relationship Id="rId23" Type="http://schemas.openxmlformats.org/officeDocument/2006/relationships/font" Target="fonts/Noto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716c3d8df0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716c3d8df0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716c3d8df0_2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716c3d8df0_2_2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716c3d8df0_2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716c3d8df0_2_3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16c3d8df0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716c3d8df0_2_3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16c3d8df0_2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716c3d8df0_2_3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716c3d8df0_2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3716c3d8df0_2_3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716c3d8df0_2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716c3d8df0_2_3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716c3d8df0_2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3716c3d8df0_2_4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716c3d8df0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716c3d8df0_2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716c3d8df0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3716c3d8df0_2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16c3d8df0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716c3d8df0_2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716c3d8df0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716c3d8df0_2_1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16c3d8df0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716c3d8df0_2_1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716c3d8df0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716c3d8df0_2_2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16c3d8df0_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716c3d8df0_2_2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716c3d8df0_2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716c3d8df0_2_2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pic>
        <p:nvPicPr>
          <p:cNvPr id="50" name="Google Shape;50;p12" title="株式会社かなめ_サービスロゴ.png"/>
          <p:cNvPicPr preferRelativeResize="0"/>
          <p:nvPr/>
        </p:nvPicPr>
        <p:blipFill>
          <a:blip r:embed="rId2">
            <a:alphaModFix/>
          </a:blip>
          <a:stretch>
            <a:fillRect/>
          </a:stretch>
        </p:blipFill>
        <p:spPr>
          <a:xfrm>
            <a:off x="7802575" y="85500"/>
            <a:ext cx="1186975" cy="336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hyperlink" Target="https://www.kiro-ku.com/howto/step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kiro-ku.com/howto/%e3%82%bf%e3%82%a4%e3%83%a0%e3%82%ab%e3%83%bc%e3%83%89%e3%82%92%e5%88%a9%e7%94%a8%e3%81%99%e3%82%8b/"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hyperlink" Target="https://www.kiro-ku.com/howto/%e7%b5%8c%e8%b2%bb%e3%82%92%e7%99%bb%e9%8c%b2%e3%81%99%e3%82%8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xn--w6jaa.kiro-ku.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A17F"/>
        </a:solidFill>
      </p:bgPr>
    </p:bg>
    <p:spTree>
      <p:nvGrpSpPr>
        <p:cNvPr id="54" name="Shape 54"/>
        <p:cNvGrpSpPr/>
        <p:nvPr/>
      </p:nvGrpSpPr>
      <p:grpSpPr>
        <a:xfrm>
          <a:off x="0" y="0"/>
          <a:ext cx="0" cy="0"/>
          <a:chOff x="0" y="0"/>
          <a:chExt cx="0" cy="0"/>
        </a:xfrm>
      </p:grpSpPr>
      <p:grpSp>
        <p:nvGrpSpPr>
          <p:cNvPr id="55" name="Google Shape;55;p13"/>
          <p:cNvGrpSpPr/>
          <p:nvPr/>
        </p:nvGrpSpPr>
        <p:grpSpPr>
          <a:xfrm>
            <a:off x="0" y="3510037"/>
            <a:ext cx="9144000" cy="1633463"/>
            <a:chOff x="0" y="-47625"/>
            <a:chExt cx="4816593" cy="860425"/>
          </a:xfrm>
        </p:grpSpPr>
        <p:sp>
          <p:nvSpPr>
            <p:cNvPr id="56" name="Google Shape;56;p13"/>
            <p:cNvSpPr/>
            <p:nvPr/>
          </p:nvSpPr>
          <p:spPr>
            <a:xfrm>
              <a:off x="0" y="0"/>
              <a:ext cx="4816592" cy="812800"/>
            </a:xfrm>
            <a:custGeom>
              <a:rect b="b" l="l" r="r" t="t"/>
              <a:pathLst>
                <a:path extrusionOk="0" h="812800" w="4816592">
                  <a:moveTo>
                    <a:pt x="0" y="0"/>
                  </a:moveTo>
                  <a:lnTo>
                    <a:pt x="4816592" y="0"/>
                  </a:lnTo>
                  <a:lnTo>
                    <a:pt x="4816592" y="812800"/>
                  </a:lnTo>
                  <a:lnTo>
                    <a:pt x="0" y="812800"/>
                  </a:lnTo>
                  <a:close/>
                </a:path>
              </a:pathLst>
            </a:custGeom>
            <a:solidFill>
              <a:srgbClr val="F2F2F2"/>
            </a:solidFill>
            <a:ln>
              <a:noFill/>
            </a:ln>
          </p:spPr>
        </p:sp>
        <p:sp>
          <p:nvSpPr>
            <p:cNvPr id="57" name="Google Shape;57;p13"/>
            <p:cNvSpPr txBox="1"/>
            <p:nvPr/>
          </p:nvSpPr>
          <p:spPr>
            <a:xfrm>
              <a:off x="0" y="-47625"/>
              <a:ext cx="4816593"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 name="Google Shape;58;p13"/>
          <p:cNvGrpSpPr/>
          <p:nvPr/>
        </p:nvGrpSpPr>
        <p:grpSpPr>
          <a:xfrm>
            <a:off x="4572011" y="1505932"/>
            <a:ext cx="4573657" cy="2623395"/>
            <a:chOff x="0" y="0"/>
            <a:chExt cx="7981950" cy="4578350"/>
          </a:xfrm>
        </p:grpSpPr>
        <p:sp>
          <p:nvSpPr>
            <p:cNvPr id="59" name="Google Shape;59;p13"/>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a:effectLst>
              <a:outerShdw blurRad="57150" rotWithShape="0" algn="bl" dir="5400000" dist="19050">
                <a:srgbClr val="000000">
                  <a:alpha val="50000"/>
                </a:srgbClr>
              </a:outerShdw>
            </a:effectLst>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 name="Google Shape;60;p13"/>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a:ln>
              <a:noFill/>
            </a:ln>
            <a:effectLst>
              <a:outerShdw blurRad="57150" rotWithShape="0" algn="bl" dir="5400000" dist="19050">
                <a:srgbClr val="000000">
                  <a:alpha val="50000"/>
                </a:srgbClr>
              </a:outerShdw>
            </a:effectLst>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 name="Google Shape;61;p13"/>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a:ln>
              <a:noFill/>
            </a:ln>
            <a:effectLst>
              <a:outerShdw blurRad="57150" rotWithShape="0" algn="bl" dir="5400000" dist="19050">
                <a:srgbClr val="000000">
                  <a:alpha val="50000"/>
                </a:srgbClr>
              </a:outerShdw>
            </a:effectLst>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 name="Google Shape;62;p13"/>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a:ln>
              <a:noFill/>
            </a:ln>
            <a:effectLst>
              <a:outerShdw blurRad="57150" rotWithShape="0" algn="bl" dir="5400000" dist="19050">
                <a:srgbClr val="000000">
                  <a:alpha val="50000"/>
                </a:srgbClr>
              </a:outerShdw>
            </a:effectLst>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 name="Google Shape;63;p13"/>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3">
                <a:alphaModFix/>
              </a:blip>
              <a:stretch>
                <a:fillRect b="0" l="-16224" r="-16223" t="0"/>
              </a:stretch>
            </a:blipFill>
            <a:ln>
              <a:noFill/>
            </a:ln>
            <a:effectLst>
              <a:outerShdw blurRad="57150" rotWithShape="0" algn="bl" dir="5400000" dist="19050">
                <a:srgbClr val="000000">
                  <a:alpha val="50000"/>
                </a:srgbClr>
              </a:outerShdw>
            </a:effectLst>
          </p:spPr>
        </p:sp>
      </p:grpSp>
      <p:grpSp>
        <p:nvGrpSpPr>
          <p:cNvPr id="64" name="Google Shape;64;p13"/>
          <p:cNvGrpSpPr/>
          <p:nvPr/>
        </p:nvGrpSpPr>
        <p:grpSpPr>
          <a:xfrm>
            <a:off x="4217872" y="2435944"/>
            <a:ext cx="1173502" cy="2321407"/>
            <a:chOff x="0" y="0"/>
            <a:chExt cx="2620010" cy="5182870"/>
          </a:xfrm>
        </p:grpSpPr>
        <p:sp>
          <p:nvSpPr>
            <p:cNvPr id="65" name="Google Shape;65;p13"/>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 name="Google Shape;66;p13"/>
            <p:cNvSpPr/>
            <p:nvPr/>
          </p:nvSpPr>
          <p:spPr>
            <a:xfrm>
              <a:off x="185420" y="156210"/>
              <a:ext cx="2251710" cy="4876800"/>
            </a:xfrm>
            <a:custGeom>
              <a:rect b="b" l="l" r="r" t="t"/>
              <a:pathLst>
                <a:path extrusionOk="0"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4">
                <a:alphaModFix/>
              </a:blip>
              <a:stretch>
                <a:fillRect b="-1271" l="0" r="0" t="-1272"/>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 name="Google Shape;67;p13"/>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 name="Google Shape;68;p13"/>
            <p:cNvSpPr/>
            <p:nvPr/>
          </p:nvSpPr>
          <p:spPr>
            <a:xfrm>
              <a:off x="1578312" y="187909"/>
              <a:ext cx="66636" cy="63602"/>
            </a:xfrm>
            <a:custGeom>
              <a:rect b="b" l="l" r="r" t="t"/>
              <a:pathLst>
                <a:path extrusionOk="0"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 name="Google Shape;69;p13"/>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 name="Google Shape;70;p13"/>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 name="Google Shape;71;p13"/>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 name="Google Shape;72;p13"/>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 name="Google Shape;73;p13"/>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74" name="Google Shape;74;p13"/>
          <p:cNvSpPr/>
          <p:nvPr/>
        </p:nvSpPr>
        <p:spPr>
          <a:xfrm>
            <a:off x="6446248" y="4448483"/>
            <a:ext cx="1698827" cy="481879"/>
          </a:xfrm>
          <a:custGeom>
            <a:rect b="b" l="l" r="r" t="t"/>
            <a:pathLst>
              <a:path extrusionOk="0" h="963758" w="3397654">
                <a:moveTo>
                  <a:pt x="0" y="0"/>
                </a:moveTo>
                <a:lnTo>
                  <a:pt x="3397654" y="0"/>
                </a:lnTo>
                <a:lnTo>
                  <a:pt x="3397654" y="963758"/>
                </a:lnTo>
                <a:lnTo>
                  <a:pt x="0" y="963758"/>
                </a:lnTo>
                <a:lnTo>
                  <a:pt x="0" y="0"/>
                </a:lnTo>
                <a:close/>
              </a:path>
            </a:pathLst>
          </a:custGeom>
          <a:blipFill rotWithShape="1">
            <a:blip r:embed="rId5">
              <a:alphaModFix/>
            </a:blip>
            <a:stretch>
              <a:fillRect b="0" l="0" r="0" t="0"/>
            </a:stretch>
          </a:blipFill>
          <a:ln>
            <a:noFill/>
          </a:ln>
        </p:spPr>
      </p:sp>
      <p:sp>
        <p:nvSpPr>
          <p:cNvPr id="75" name="Google Shape;75;p13"/>
          <p:cNvSpPr txBox="1"/>
          <p:nvPr/>
        </p:nvSpPr>
        <p:spPr>
          <a:xfrm>
            <a:off x="-10" y="1163425"/>
            <a:ext cx="4860600" cy="147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ja" sz="4000" u="none" cap="none" strike="noStrike">
                <a:solidFill>
                  <a:srgbClr val="FFFFFF"/>
                </a:solidFill>
                <a:latin typeface="Noto Sans JP"/>
                <a:ea typeface="Noto Sans JP"/>
                <a:cs typeface="Noto Sans JP"/>
                <a:sym typeface="Noto Sans JP"/>
              </a:rPr>
              <a:t>Kiroku</a:t>
            </a:r>
            <a:endParaRPr b="1" sz="4000">
              <a:solidFill>
                <a:srgbClr val="FFFFFF"/>
              </a:solidFill>
              <a:latin typeface="Noto Sans JP"/>
              <a:ea typeface="Noto Sans JP"/>
              <a:cs typeface="Noto Sans JP"/>
              <a:sym typeface="Noto Sans JP"/>
            </a:endParaRPr>
          </a:p>
          <a:p>
            <a:pPr indent="0" lvl="0" marL="0" marR="0" rtl="0" algn="ctr">
              <a:lnSpc>
                <a:spcPct val="140000"/>
              </a:lnSpc>
              <a:spcBef>
                <a:spcPts val="0"/>
              </a:spcBef>
              <a:spcAft>
                <a:spcPts val="0"/>
              </a:spcAft>
              <a:buNone/>
            </a:pPr>
            <a:r>
              <a:rPr b="1" i="0" lang="ja" sz="4000" u="none" cap="none" strike="noStrike">
                <a:solidFill>
                  <a:srgbClr val="FFFFFF"/>
                </a:solidFill>
                <a:latin typeface="Noto Sans JP"/>
                <a:ea typeface="Noto Sans JP"/>
                <a:cs typeface="Noto Sans JP"/>
                <a:sym typeface="Noto Sans JP"/>
              </a:rPr>
              <a:t>導入説明資料</a:t>
            </a:r>
            <a:endParaRPr sz="700"/>
          </a:p>
        </p:txBody>
      </p:sp>
      <p:sp>
        <p:nvSpPr>
          <p:cNvPr id="76" name="Google Shape;76;p13"/>
          <p:cNvSpPr txBox="1"/>
          <p:nvPr/>
        </p:nvSpPr>
        <p:spPr>
          <a:xfrm>
            <a:off x="611099" y="511250"/>
            <a:ext cx="3638400" cy="2925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ja" sz="1900" u="none" cap="none" strike="noStrike">
                <a:solidFill>
                  <a:srgbClr val="FFFFFF"/>
                </a:solidFill>
                <a:latin typeface="Noto Sans JP"/>
                <a:ea typeface="Noto Sans JP"/>
                <a:cs typeface="Noto Sans JP"/>
                <a:sym typeface="Noto Sans JP"/>
              </a:rPr>
              <a:t>Kiroku 導入の目的と使い方</a:t>
            </a:r>
            <a:endParaRPr sz="700"/>
          </a:p>
        </p:txBody>
      </p:sp>
      <p:sp>
        <p:nvSpPr>
          <p:cNvPr id="77" name="Google Shape;77;p13"/>
          <p:cNvSpPr txBox="1"/>
          <p:nvPr/>
        </p:nvSpPr>
        <p:spPr>
          <a:xfrm>
            <a:off x="474901" y="4668775"/>
            <a:ext cx="1766700" cy="261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ja" sz="1700" u="none" cap="none" strike="noStrike">
                <a:solidFill>
                  <a:srgbClr val="1A344B"/>
                </a:solidFill>
                <a:latin typeface="Noto Sans JP"/>
                <a:ea typeface="Noto Sans JP"/>
                <a:cs typeface="Noto Sans JP"/>
                <a:sym typeface="Noto Sans JP"/>
              </a:rPr>
              <a:t>2025年○月○日</a:t>
            </a:r>
            <a:endParaRPr sz="700"/>
          </a:p>
        </p:txBody>
      </p:sp>
      <p:sp>
        <p:nvSpPr>
          <p:cNvPr id="78" name="Google Shape;78;p13"/>
          <p:cNvSpPr txBox="1"/>
          <p:nvPr/>
        </p:nvSpPr>
        <p:spPr>
          <a:xfrm>
            <a:off x="474900" y="3782875"/>
            <a:ext cx="2237700" cy="627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ja" sz="1700" u="none" cap="none" strike="noStrike">
                <a:solidFill>
                  <a:srgbClr val="1A344B"/>
                </a:solidFill>
                <a:latin typeface="Noto Sans JP"/>
                <a:ea typeface="Noto Sans JP"/>
                <a:cs typeface="Noto Sans JP"/>
                <a:sym typeface="Noto Sans JP"/>
              </a:rPr>
              <a:t>株式会社○○</a:t>
            </a:r>
            <a:endParaRPr sz="700"/>
          </a:p>
          <a:p>
            <a:pPr indent="0" lvl="0" marL="0" marR="0" rtl="0" algn="l">
              <a:lnSpc>
                <a:spcPct val="140000"/>
              </a:lnSpc>
              <a:spcBef>
                <a:spcPts val="0"/>
              </a:spcBef>
              <a:spcAft>
                <a:spcPts val="0"/>
              </a:spcAft>
              <a:buNone/>
            </a:pPr>
            <a:r>
              <a:rPr b="1" i="0" lang="ja" sz="1700" u="none" cap="none" strike="noStrike">
                <a:solidFill>
                  <a:srgbClr val="1A344B"/>
                </a:solidFill>
                <a:latin typeface="Noto Sans JP"/>
                <a:ea typeface="Noto Sans JP"/>
                <a:cs typeface="Noto Sans JP"/>
                <a:sym typeface="Noto Sans JP"/>
              </a:rPr>
              <a:t>Kiroku運用チーム</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45" name="Shape 245"/>
        <p:cNvGrpSpPr/>
        <p:nvPr/>
      </p:nvGrpSpPr>
      <p:grpSpPr>
        <a:xfrm>
          <a:off x="0" y="0"/>
          <a:ext cx="0" cy="0"/>
          <a:chOff x="0" y="0"/>
          <a:chExt cx="0" cy="0"/>
        </a:xfrm>
      </p:grpSpPr>
      <p:grpSp>
        <p:nvGrpSpPr>
          <p:cNvPr id="246" name="Google Shape;246;p22"/>
          <p:cNvGrpSpPr/>
          <p:nvPr/>
        </p:nvGrpSpPr>
        <p:grpSpPr>
          <a:xfrm>
            <a:off x="288055" y="609253"/>
            <a:ext cx="8556182" cy="4267778"/>
            <a:chOff x="0" y="-47625"/>
            <a:chExt cx="4506960" cy="2248048"/>
          </a:xfrm>
        </p:grpSpPr>
        <p:sp>
          <p:nvSpPr>
            <p:cNvPr id="247" name="Google Shape;247;p22"/>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8" name="Google Shape;248;p22"/>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38100" lvl="1" marL="203200" marR="0" rtl="0" algn="ctr">
                <a:lnSpc>
                  <a:spcPct val="147722"/>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49" name="Google Shape;249;p22"/>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時間登録の行い方②</a:t>
            </a:r>
            <a:endParaRPr sz="700"/>
          </a:p>
        </p:txBody>
      </p:sp>
      <p:sp>
        <p:nvSpPr>
          <p:cNvPr id="250" name="Google Shape;250;p22"/>
          <p:cNvSpPr/>
          <p:nvPr/>
        </p:nvSpPr>
        <p:spPr>
          <a:xfrm>
            <a:off x="487678" y="1583766"/>
            <a:ext cx="4772027" cy="3101817"/>
          </a:xfrm>
          <a:custGeom>
            <a:rect b="b" l="l" r="r" t="t"/>
            <a:pathLst>
              <a:path extrusionOk="0" h="6203634" w="9544053">
                <a:moveTo>
                  <a:pt x="0" y="0"/>
                </a:moveTo>
                <a:lnTo>
                  <a:pt x="9544053" y="0"/>
                </a:lnTo>
                <a:lnTo>
                  <a:pt x="9544053" y="6203634"/>
                </a:lnTo>
                <a:lnTo>
                  <a:pt x="0" y="6203634"/>
                </a:lnTo>
                <a:lnTo>
                  <a:pt x="0" y="0"/>
                </a:lnTo>
                <a:close/>
              </a:path>
            </a:pathLst>
          </a:custGeom>
          <a:blipFill rotWithShape="1">
            <a:blip r:embed="rId3">
              <a:alphaModFix/>
            </a:blip>
            <a:stretch>
              <a:fillRect b="0" l="0" r="0" t="0"/>
            </a:stretch>
          </a:blipFill>
          <a:ln>
            <a:noFill/>
          </a:ln>
        </p:spPr>
      </p:sp>
      <p:sp>
        <p:nvSpPr>
          <p:cNvPr id="251" name="Google Shape;251;p22"/>
          <p:cNvSpPr txBox="1"/>
          <p:nvPr/>
        </p:nvSpPr>
        <p:spPr>
          <a:xfrm>
            <a:off x="5272865" y="1682829"/>
            <a:ext cx="3356700" cy="2973900"/>
          </a:xfrm>
          <a:prstGeom prst="rect">
            <a:avLst/>
          </a:prstGeom>
          <a:noFill/>
          <a:ln>
            <a:noFill/>
          </a:ln>
        </p:spPr>
        <p:txBody>
          <a:bodyPr anchorCtr="0" anchor="t" bIns="0" lIns="0" spcFirstLastPara="1" rIns="0" wrap="square" tIns="0">
            <a:spAutoFit/>
          </a:bodyPr>
          <a:lstStyle/>
          <a:p>
            <a:pPr indent="-165100" lvl="1" marL="330200" marR="0" rtl="0" algn="l">
              <a:lnSpc>
                <a:spcPct val="160000"/>
              </a:lnSpc>
              <a:spcBef>
                <a:spcPts val="0"/>
              </a:spcBef>
              <a:spcAft>
                <a:spcPts val="0"/>
              </a:spcAft>
              <a:buClr>
                <a:srgbClr val="545454"/>
              </a:buClr>
              <a:buSzPts val="1400"/>
              <a:buFont typeface="Arial"/>
              <a:buChar char="•"/>
            </a:pPr>
            <a:r>
              <a:rPr b="0" i="0" lang="ja" u="none" cap="none" strike="noStrike">
                <a:solidFill>
                  <a:srgbClr val="545454"/>
                </a:solidFill>
                <a:latin typeface="Noto Sans JP"/>
                <a:ea typeface="Noto Sans JP"/>
                <a:cs typeface="Noto Sans JP"/>
                <a:sym typeface="Noto Sans JP"/>
              </a:rPr>
              <a:t>表示は日別、週別、2週間別の3種類あります。 </a:t>
            </a:r>
            <a:endParaRPr/>
          </a:p>
          <a:p>
            <a:pPr indent="-165100" lvl="1" marL="330200" marR="0" rtl="0" algn="l">
              <a:lnSpc>
                <a:spcPct val="160000"/>
              </a:lnSpc>
              <a:spcBef>
                <a:spcPts val="0"/>
              </a:spcBef>
              <a:spcAft>
                <a:spcPts val="0"/>
              </a:spcAft>
              <a:buClr>
                <a:srgbClr val="545454"/>
              </a:buClr>
              <a:buSzPts val="1400"/>
              <a:buFont typeface="Arial"/>
              <a:buChar char="•"/>
            </a:pPr>
            <a:r>
              <a:rPr b="0" i="0" lang="ja" u="none" cap="none" strike="noStrike">
                <a:solidFill>
                  <a:srgbClr val="545454"/>
                </a:solidFill>
                <a:latin typeface="Noto Sans JP"/>
                <a:ea typeface="Noto Sans JP"/>
                <a:cs typeface="Noto Sans JP"/>
                <a:sym typeface="Noto Sans JP"/>
              </a:rPr>
              <a:t>登録の仕方は2パターン</a:t>
            </a:r>
            <a:endParaRPr/>
          </a:p>
          <a:p>
            <a:pPr indent="-203200" lvl="2" marL="647700" marR="0" rtl="0" algn="l">
              <a:lnSpc>
                <a:spcPct val="160000"/>
              </a:lnSpc>
              <a:spcBef>
                <a:spcPts val="0"/>
              </a:spcBef>
              <a:spcAft>
                <a:spcPts val="0"/>
              </a:spcAft>
              <a:buClr>
                <a:srgbClr val="545454"/>
              </a:buClr>
              <a:buSzPts val="1400"/>
              <a:buFont typeface="Arial"/>
              <a:buChar char="⚬"/>
            </a:pPr>
            <a:r>
              <a:rPr b="0" i="0" lang="ja" u="none" cap="none" strike="noStrike">
                <a:solidFill>
                  <a:srgbClr val="545454"/>
                </a:solidFill>
                <a:latin typeface="Noto Sans JP"/>
                <a:ea typeface="Noto Sans JP"/>
                <a:cs typeface="Noto Sans JP"/>
                <a:sym typeface="Noto Sans JP"/>
              </a:rPr>
              <a:t>タイマー：該当のタスクの「記録」ボタンを押すと記録が開始されます。 業務が終了したら「停止」ボタンを押すと記録が停止し、合計時間に加算されます。</a:t>
            </a:r>
            <a:endParaRPr/>
          </a:p>
          <a:p>
            <a:pPr indent="-203200" lvl="2" marL="647700" marR="0" rtl="0" algn="l">
              <a:lnSpc>
                <a:spcPct val="160000"/>
              </a:lnSpc>
              <a:spcBef>
                <a:spcPts val="0"/>
              </a:spcBef>
              <a:spcAft>
                <a:spcPts val="0"/>
              </a:spcAft>
              <a:buClr>
                <a:srgbClr val="545454"/>
              </a:buClr>
              <a:buSzPts val="1400"/>
              <a:buFont typeface="Arial"/>
              <a:buChar char="⚬"/>
            </a:pPr>
            <a:r>
              <a:rPr b="0" i="0" lang="ja" u="none" cap="none" strike="noStrike">
                <a:solidFill>
                  <a:srgbClr val="545454"/>
                </a:solidFill>
                <a:latin typeface="Noto Sans JP"/>
                <a:ea typeface="Noto Sans JP"/>
                <a:cs typeface="Noto Sans JP"/>
                <a:sym typeface="Noto Sans JP"/>
              </a:rPr>
              <a:t>入力：自身で自由に時間を入力</a:t>
            </a:r>
            <a:endParaRPr/>
          </a:p>
        </p:txBody>
      </p:sp>
      <p:sp>
        <p:nvSpPr>
          <p:cNvPr id="252" name="Google Shape;252;p22"/>
          <p:cNvSpPr txBox="1"/>
          <p:nvPr/>
        </p:nvSpPr>
        <p:spPr>
          <a:xfrm>
            <a:off x="879344" y="984616"/>
            <a:ext cx="3554461"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ja" sz="2100" u="none" cap="none" strike="noStrike">
                <a:solidFill>
                  <a:srgbClr val="01A17F"/>
                </a:solidFill>
                <a:latin typeface="Noto Sans JP"/>
                <a:ea typeface="Noto Sans JP"/>
                <a:cs typeface="Noto Sans JP"/>
                <a:sym typeface="Noto Sans JP"/>
              </a:rPr>
              <a:t>時間の登録方法</a:t>
            </a:r>
            <a:endParaRPr sz="700"/>
          </a:p>
        </p:txBody>
      </p:sp>
      <p:grpSp>
        <p:nvGrpSpPr>
          <p:cNvPr id="253" name="Google Shape;253;p22"/>
          <p:cNvGrpSpPr/>
          <p:nvPr/>
        </p:nvGrpSpPr>
        <p:grpSpPr>
          <a:xfrm>
            <a:off x="5203625" y="642792"/>
            <a:ext cx="3734965" cy="601422"/>
            <a:chOff x="-1" y="0"/>
            <a:chExt cx="1967428" cy="316805"/>
          </a:xfrm>
        </p:grpSpPr>
        <p:sp>
          <p:nvSpPr>
            <p:cNvPr id="254" name="Google Shape;254;p22"/>
            <p:cNvSpPr/>
            <p:nvPr/>
          </p:nvSpPr>
          <p:spPr>
            <a:xfrm>
              <a:off x="0" y="0"/>
              <a:ext cx="1967427" cy="316760"/>
            </a:xfrm>
            <a:custGeom>
              <a:rect b="b" l="l" r="r" t="t"/>
              <a:pathLst>
                <a:path extrusionOk="0" h="316760" w="1967427">
                  <a:moveTo>
                    <a:pt x="52856" y="0"/>
                  </a:moveTo>
                  <a:lnTo>
                    <a:pt x="1914571" y="0"/>
                  </a:lnTo>
                  <a:cubicBezTo>
                    <a:pt x="1928589" y="0"/>
                    <a:pt x="1942033" y="5569"/>
                    <a:pt x="1951946" y="15481"/>
                  </a:cubicBezTo>
                  <a:cubicBezTo>
                    <a:pt x="1961858" y="25394"/>
                    <a:pt x="1967427" y="38838"/>
                    <a:pt x="1967427" y="52856"/>
                  </a:cubicBezTo>
                  <a:lnTo>
                    <a:pt x="1967427" y="263904"/>
                  </a:lnTo>
                  <a:cubicBezTo>
                    <a:pt x="1967427" y="293096"/>
                    <a:pt x="1943762" y="316760"/>
                    <a:pt x="1914571" y="316760"/>
                  </a:cubicBezTo>
                  <a:lnTo>
                    <a:pt x="52856" y="316760"/>
                  </a:lnTo>
                  <a:cubicBezTo>
                    <a:pt x="23664" y="316760"/>
                    <a:pt x="0" y="293096"/>
                    <a:pt x="0" y="263904"/>
                  </a:cubicBezTo>
                  <a:lnTo>
                    <a:pt x="0" y="52856"/>
                  </a:lnTo>
                  <a:cubicBezTo>
                    <a:pt x="0" y="38838"/>
                    <a:pt x="5569" y="25394"/>
                    <a:pt x="15481" y="15481"/>
                  </a:cubicBezTo>
                  <a:cubicBezTo>
                    <a:pt x="25394" y="5569"/>
                    <a:pt x="38838" y="0"/>
                    <a:pt x="52856"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5" name="Google Shape;255;p22"/>
            <p:cNvSpPr txBox="1"/>
            <p:nvPr/>
          </p:nvSpPr>
          <p:spPr>
            <a:xfrm>
              <a:off x="-1" y="5"/>
              <a:ext cx="1967400" cy="316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1000" u="none" cap="none" strike="noStrike">
                  <a:solidFill>
                    <a:srgbClr val="FFFFFF"/>
                  </a:solidFill>
                  <a:latin typeface="Noto Sans JP"/>
                  <a:ea typeface="Noto Sans JP"/>
                  <a:cs typeface="Noto Sans JP"/>
                  <a:sym typeface="Noto Sans JP"/>
                </a:rPr>
                <a:t>より詳しい操作や便利な機能は下記ページをご参考ください。</a:t>
              </a:r>
              <a:endParaRPr sz="700"/>
            </a:p>
            <a:p>
              <a:pPr indent="0" lvl="0" marL="0" marR="0" rtl="0" algn="ctr">
                <a:lnSpc>
                  <a:spcPct val="140000"/>
                </a:lnSpc>
                <a:spcBef>
                  <a:spcPts val="0"/>
                </a:spcBef>
                <a:spcAft>
                  <a:spcPts val="0"/>
                </a:spcAft>
                <a:buNone/>
              </a:pPr>
              <a:r>
                <a:rPr b="1" i="0" lang="ja" sz="1000" u="sng" cap="none" strike="noStrike">
                  <a:solidFill>
                    <a:schemeClr val="hlink"/>
                  </a:solidFill>
                  <a:latin typeface="Noto Sans JP"/>
                  <a:ea typeface="Noto Sans JP"/>
                  <a:cs typeface="Noto Sans JP"/>
                  <a:sym typeface="Noto Sans JP"/>
                  <a:hlinkClick r:id="rId4"/>
                </a:rPr>
                <a:t>https://www.kiro-ku.com/howto/step5/</a:t>
              </a:r>
              <a:endParaRPr sz="70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59" name="Shape 259"/>
        <p:cNvGrpSpPr/>
        <p:nvPr/>
      </p:nvGrpSpPr>
      <p:grpSpPr>
        <a:xfrm>
          <a:off x="0" y="0"/>
          <a:ext cx="0" cy="0"/>
          <a:chOff x="0" y="0"/>
          <a:chExt cx="0" cy="0"/>
        </a:xfrm>
      </p:grpSpPr>
      <p:grpSp>
        <p:nvGrpSpPr>
          <p:cNvPr id="260" name="Google Shape;260;p23"/>
          <p:cNvGrpSpPr/>
          <p:nvPr/>
        </p:nvGrpSpPr>
        <p:grpSpPr>
          <a:xfrm>
            <a:off x="288055" y="609253"/>
            <a:ext cx="8556182" cy="4267778"/>
            <a:chOff x="0" y="-47625"/>
            <a:chExt cx="4506960" cy="2248048"/>
          </a:xfrm>
        </p:grpSpPr>
        <p:sp>
          <p:nvSpPr>
            <p:cNvPr id="261" name="Google Shape;261;p23"/>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2" name="Google Shape;262;p23"/>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38100" lvl="1" marL="203200" marR="0" rtl="0" algn="ctr">
                <a:lnSpc>
                  <a:spcPct val="147722"/>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63" name="Google Shape;263;p23"/>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タイムカード機能の説明</a:t>
            </a:r>
            <a:endParaRPr sz="700"/>
          </a:p>
        </p:txBody>
      </p:sp>
      <p:grpSp>
        <p:nvGrpSpPr>
          <p:cNvPr id="264" name="Google Shape;264;p23"/>
          <p:cNvGrpSpPr/>
          <p:nvPr/>
        </p:nvGrpSpPr>
        <p:grpSpPr>
          <a:xfrm>
            <a:off x="5954422" y="584868"/>
            <a:ext cx="2973525" cy="489233"/>
            <a:chOff x="0" y="0"/>
            <a:chExt cx="1566301" cy="257703"/>
          </a:xfrm>
        </p:grpSpPr>
        <p:sp>
          <p:nvSpPr>
            <p:cNvPr id="265" name="Google Shape;265;p23"/>
            <p:cNvSpPr/>
            <p:nvPr/>
          </p:nvSpPr>
          <p:spPr>
            <a:xfrm>
              <a:off x="0" y="0"/>
              <a:ext cx="1566298" cy="257691"/>
            </a:xfrm>
            <a:custGeom>
              <a:rect b="b" l="l" r="r" t="t"/>
              <a:pathLst>
                <a:path extrusionOk="0" h="257691" w="1566298">
                  <a:moveTo>
                    <a:pt x="66392" y="0"/>
                  </a:moveTo>
                  <a:lnTo>
                    <a:pt x="1499906" y="0"/>
                  </a:lnTo>
                  <a:cubicBezTo>
                    <a:pt x="1536573" y="0"/>
                    <a:pt x="1566298" y="29725"/>
                    <a:pt x="1566298" y="66392"/>
                  </a:cubicBezTo>
                  <a:lnTo>
                    <a:pt x="1566298" y="191298"/>
                  </a:lnTo>
                  <a:cubicBezTo>
                    <a:pt x="1566298" y="227966"/>
                    <a:pt x="1536573" y="257691"/>
                    <a:pt x="1499906" y="257691"/>
                  </a:cubicBezTo>
                  <a:lnTo>
                    <a:pt x="66392" y="257691"/>
                  </a:lnTo>
                  <a:cubicBezTo>
                    <a:pt x="29725" y="257691"/>
                    <a:pt x="0" y="227966"/>
                    <a:pt x="0" y="191298"/>
                  </a:cubicBezTo>
                  <a:lnTo>
                    <a:pt x="0" y="66392"/>
                  </a:lnTo>
                  <a:cubicBezTo>
                    <a:pt x="0" y="29725"/>
                    <a:pt x="29725" y="0"/>
                    <a:pt x="66392"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6" name="Google Shape;266;p23"/>
            <p:cNvSpPr txBox="1"/>
            <p:nvPr/>
          </p:nvSpPr>
          <p:spPr>
            <a:xfrm>
              <a:off x="1" y="3"/>
              <a:ext cx="1566300" cy="257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800" u="none" cap="none" strike="noStrike">
                  <a:solidFill>
                    <a:srgbClr val="FFFFFF"/>
                  </a:solidFill>
                  <a:latin typeface="Noto Sans JP"/>
                  <a:ea typeface="Noto Sans JP"/>
                  <a:cs typeface="Noto Sans JP"/>
                  <a:sym typeface="Noto Sans JP"/>
                </a:rPr>
                <a:t>より詳しい操作や便利な機能は下記ページをご参考ください。</a:t>
              </a:r>
              <a:endParaRPr sz="700"/>
            </a:p>
            <a:p>
              <a:pPr indent="0" lvl="0" marL="0" marR="0" rtl="0" algn="ctr">
                <a:lnSpc>
                  <a:spcPct val="140000"/>
                </a:lnSpc>
                <a:spcBef>
                  <a:spcPts val="0"/>
                </a:spcBef>
                <a:spcAft>
                  <a:spcPts val="0"/>
                </a:spcAft>
                <a:buNone/>
              </a:pPr>
              <a:r>
                <a:rPr b="1" i="0" lang="ja" sz="800" u="sng" cap="none" strike="noStrike">
                  <a:solidFill>
                    <a:schemeClr val="hlink"/>
                  </a:solidFill>
                  <a:latin typeface="Noto Sans JP"/>
                  <a:ea typeface="Noto Sans JP"/>
                  <a:cs typeface="Noto Sans JP"/>
                  <a:sym typeface="Noto Sans JP"/>
                  <a:hlinkClick r:id="rId3"/>
                </a:rPr>
                <a:t>https://www.kiro-ku.com/howto/タイムカードを利用する/</a:t>
              </a:r>
              <a:endParaRPr sz="700"/>
            </a:p>
          </p:txBody>
        </p:sp>
      </p:grpSp>
      <p:sp>
        <p:nvSpPr>
          <p:cNvPr id="267" name="Google Shape;267;p23"/>
          <p:cNvSpPr/>
          <p:nvPr/>
        </p:nvSpPr>
        <p:spPr>
          <a:xfrm>
            <a:off x="508496" y="1147608"/>
            <a:ext cx="8115300" cy="2394013"/>
          </a:xfrm>
          <a:custGeom>
            <a:rect b="b" l="l" r="r" t="t"/>
            <a:pathLst>
              <a:path extrusionOk="0" h="4788027" w="16230600">
                <a:moveTo>
                  <a:pt x="0" y="0"/>
                </a:moveTo>
                <a:lnTo>
                  <a:pt x="16230600" y="0"/>
                </a:lnTo>
                <a:lnTo>
                  <a:pt x="16230600" y="4788027"/>
                </a:lnTo>
                <a:lnTo>
                  <a:pt x="0" y="4788027"/>
                </a:lnTo>
                <a:lnTo>
                  <a:pt x="0" y="0"/>
                </a:lnTo>
                <a:close/>
              </a:path>
            </a:pathLst>
          </a:custGeom>
          <a:blipFill rotWithShape="1">
            <a:blip r:embed="rId4">
              <a:alphaModFix/>
            </a:blip>
            <a:stretch>
              <a:fillRect b="0" l="0" r="0" t="0"/>
            </a:stretch>
          </a:blipFill>
          <a:ln>
            <a:noFill/>
          </a:ln>
        </p:spPr>
      </p:sp>
      <p:sp>
        <p:nvSpPr>
          <p:cNvPr id="268" name="Google Shape;268;p23"/>
          <p:cNvSpPr txBox="1"/>
          <p:nvPr/>
        </p:nvSpPr>
        <p:spPr>
          <a:xfrm>
            <a:off x="579590" y="3663319"/>
            <a:ext cx="3981793" cy="1033041"/>
          </a:xfrm>
          <a:prstGeom prst="rect">
            <a:avLst/>
          </a:prstGeom>
          <a:noFill/>
          <a:ln>
            <a:noFill/>
          </a:ln>
        </p:spPr>
        <p:txBody>
          <a:bodyPr anchorCtr="0" anchor="t" bIns="0" lIns="0" spcFirstLastPara="1" rIns="0" wrap="square" tIns="0">
            <a:spAutoFit/>
          </a:bodyPr>
          <a:lstStyle/>
          <a:p>
            <a:pPr indent="-114300" lvl="1" marL="228600" marR="0" rtl="0" algn="just">
              <a:lnSpc>
                <a:spcPct val="159980"/>
              </a:lnSpc>
              <a:spcBef>
                <a:spcPts val="0"/>
              </a:spcBef>
              <a:spcAft>
                <a:spcPts val="0"/>
              </a:spcAft>
              <a:buClr>
                <a:srgbClr val="545454"/>
              </a:buClr>
              <a:buSzPts val="1000"/>
              <a:buFont typeface="Noto Sans JP"/>
              <a:buAutoNum type="arabicPeriod"/>
            </a:pPr>
            <a:r>
              <a:rPr b="0" i="0" lang="ja" sz="1000" u="none" cap="none" strike="noStrike">
                <a:solidFill>
                  <a:srgbClr val="545454"/>
                </a:solidFill>
                <a:latin typeface="Noto Sans JP"/>
                <a:ea typeface="Noto Sans JP"/>
                <a:cs typeface="Noto Sans JP"/>
                <a:sym typeface="Noto Sans JP"/>
              </a:rPr>
              <a:t>出社時（勤務開始時）にボタンを押すと時間が記録されます。</a:t>
            </a:r>
            <a:endParaRPr sz="700"/>
          </a:p>
          <a:p>
            <a:pPr indent="-114300" lvl="1" marL="228600" marR="0" rtl="0" algn="just">
              <a:lnSpc>
                <a:spcPct val="159980"/>
              </a:lnSpc>
              <a:spcBef>
                <a:spcPts val="0"/>
              </a:spcBef>
              <a:spcAft>
                <a:spcPts val="0"/>
              </a:spcAft>
              <a:buClr>
                <a:srgbClr val="545454"/>
              </a:buClr>
              <a:buSzPts val="1000"/>
              <a:buFont typeface="Noto Sans JP"/>
              <a:buAutoNum type="arabicPeriod"/>
            </a:pPr>
            <a:r>
              <a:rPr b="0" i="0" lang="ja" sz="1000" u="none" cap="none" strike="noStrike">
                <a:solidFill>
                  <a:srgbClr val="545454"/>
                </a:solidFill>
                <a:latin typeface="Noto Sans JP"/>
                <a:ea typeface="Noto Sans JP"/>
                <a:cs typeface="Noto Sans JP"/>
                <a:sym typeface="Noto Sans JP"/>
              </a:rPr>
              <a:t>時間を変更する場合は、もう一度ボタンを押します。</a:t>
            </a:r>
            <a:endParaRPr sz="700"/>
          </a:p>
          <a:p>
            <a:pPr indent="-114300" lvl="1" marL="228600" marR="0" rtl="0" algn="just">
              <a:lnSpc>
                <a:spcPct val="159980"/>
              </a:lnSpc>
              <a:spcBef>
                <a:spcPts val="0"/>
              </a:spcBef>
              <a:spcAft>
                <a:spcPts val="0"/>
              </a:spcAft>
              <a:buClr>
                <a:srgbClr val="545454"/>
              </a:buClr>
              <a:buSzPts val="1000"/>
              <a:buFont typeface="Noto Sans JP"/>
              <a:buAutoNum type="arabicPeriod"/>
            </a:pPr>
            <a:r>
              <a:rPr b="0" i="0" lang="ja" sz="1000" u="none" cap="none" strike="noStrike">
                <a:solidFill>
                  <a:srgbClr val="545454"/>
                </a:solidFill>
                <a:latin typeface="Noto Sans JP"/>
                <a:ea typeface="Noto Sans JP"/>
                <a:cs typeface="Noto Sans JP"/>
                <a:sym typeface="Noto Sans JP"/>
              </a:rPr>
              <a:t>時間を設定し、「OK」ボタンを押すと時間が変更されます。</a:t>
            </a:r>
            <a:endParaRPr sz="700"/>
          </a:p>
          <a:p>
            <a:pPr indent="0" lvl="0" marL="0" marR="0" rtl="0" algn="just">
              <a:lnSpc>
                <a:spcPct val="159980"/>
              </a:lnSpc>
              <a:spcBef>
                <a:spcPts val="0"/>
              </a:spcBef>
              <a:spcAft>
                <a:spcPts val="0"/>
              </a:spcAft>
              <a:buNone/>
            </a:pPr>
            <a:r>
              <a:rPr b="0" i="0" lang="ja" sz="1000" u="none" cap="none" strike="noStrike">
                <a:solidFill>
                  <a:srgbClr val="545454"/>
                </a:solidFill>
                <a:latin typeface="Noto Sans JP"/>
                <a:ea typeface="Noto Sans JP"/>
                <a:cs typeface="Noto Sans JP"/>
                <a:sym typeface="Noto Sans JP"/>
              </a:rPr>
              <a:t>※退勤時の操作も同様です。</a:t>
            </a:r>
            <a:endParaRPr sz="700"/>
          </a:p>
          <a:p>
            <a:pPr indent="0" lvl="0" marL="0" marR="0" rtl="0" algn="just">
              <a:lnSpc>
                <a:spcPct val="159980"/>
              </a:lnSpc>
              <a:spcBef>
                <a:spcPts val="0"/>
              </a:spcBef>
              <a:spcAft>
                <a:spcPts val="0"/>
              </a:spcAft>
              <a:buNone/>
            </a:pPr>
            <a:r>
              <a:t/>
            </a:r>
            <a:endParaRPr b="0" i="0" sz="1000" u="none" cap="none" strike="noStrike">
              <a:solidFill>
                <a:srgbClr val="545454"/>
              </a:solidFill>
              <a:latin typeface="Noto Sans JP"/>
              <a:ea typeface="Noto Sans JP"/>
              <a:cs typeface="Noto Sans JP"/>
              <a:sym typeface="Noto Sans JP"/>
            </a:endParaRPr>
          </a:p>
        </p:txBody>
      </p:sp>
      <p:sp>
        <p:nvSpPr>
          <p:cNvPr id="269" name="Google Shape;269;p23"/>
          <p:cNvSpPr txBox="1"/>
          <p:nvPr/>
        </p:nvSpPr>
        <p:spPr>
          <a:xfrm>
            <a:off x="1128157" y="867573"/>
            <a:ext cx="35544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ja" sz="2100" u="none" cap="none" strike="noStrike">
                <a:solidFill>
                  <a:srgbClr val="01A17F"/>
                </a:solidFill>
                <a:latin typeface="Noto Sans JP"/>
                <a:ea typeface="Noto Sans JP"/>
                <a:cs typeface="Noto Sans JP"/>
                <a:sym typeface="Noto Sans JP"/>
              </a:rPr>
              <a:t>時間の登録方法</a:t>
            </a:r>
            <a:endParaRPr sz="700"/>
          </a:p>
        </p:txBody>
      </p:sp>
      <p:grpSp>
        <p:nvGrpSpPr>
          <p:cNvPr id="270" name="Google Shape;270;p23"/>
          <p:cNvGrpSpPr/>
          <p:nvPr/>
        </p:nvGrpSpPr>
        <p:grpSpPr>
          <a:xfrm>
            <a:off x="4762187" y="3557336"/>
            <a:ext cx="3942229" cy="1192695"/>
            <a:chOff x="0" y="-47625"/>
            <a:chExt cx="2076565" cy="628251"/>
          </a:xfrm>
        </p:grpSpPr>
        <p:sp>
          <p:nvSpPr>
            <p:cNvPr id="271" name="Google Shape;271;p23"/>
            <p:cNvSpPr/>
            <p:nvPr/>
          </p:nvSpPr>
          <p:spPr>
            <a:xfrm>
              <a:off x="0" y="0"/>
              <a:ext cx="2076565" cy="580626"/>
            </a:xfrm>
            <a:custGeom>
              <a:rect b="b" l="l" r="r" t="t"/>
              <a:pathLst>
                <a:path extrusionOk="0" h="580626" w="2076565">
                  <a:moveTo>
                    <a:pt x="50078" y="0"/>
                  </a:moveTo>
                  <a:lnTo>
                    <a:pt x="2026487" y="0"/>
                  </a:lnTo>
                  <a:cubicBezTo>
                    <a:pt x="2054144" y="0"/>
                    <a:pt x="2076565" y="22421"/>
                    <a:pt x="2076565" y="50078"/>
                  </a:cubicBezTo>
                  <a:lnTo>
                    <a:pt x="2076565" y="530548"/>
                  </a:lnTo>
                  <a:cubicBezTo>
                    <a:pt x="2076565" y="543829"/>
                    <a:pt x="2071289" y="556567"/>
                    <a:pt x="2061897" y="565958"/>
                  </a:cubicBezTo>
                  <a:cubicBezTo>
                    <a:pt x="2052506" y="575350"/>
                    <a:pt x="2039768" y="580626"/>
                    <a:pt x="2026487" y="580626"/>
                  </a:cubicBezTo>
                  <a:lnTo>
                    <a:pt x="50078" y="580626"/>
                  </a:lnTo>
                  <a:cubicBezTo>
                    <a:pt x="36796" y="580626"/>
                    <a:pt x="24059" y="575350"/>
                    <a:pt x="14668" y="565958"/>
                  </a:cubicBezTo>
                  <a:cubicBezTo>
                    <a:pt x="5276" y="556567"/>
                    <a:pt x="0" y="543829"/>
                    <a:pt x="0" y="530548"/>
                  </a:cubicBezTo>
                  <a:lnTo>
                    <a:pt x="0" y="50078"/>
                  </a:lnTo>
                  <a:cubicBezTo>
                    <a:pt x="0" y="36796"/>
                    <a:pt x="5276" y="24059"/>
                    <a:pt x="14668" y="14668"/>
                  </a:cubicBezTo>
                  <a:cubicBezTo>
                    <a:pt x="24059" y="5276"/>
                    <a:pt x="36796" y="0"/>
                    <a:pt x="50078"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2" name="Google Shape;272;p23"/>
            <p:cNvSpPr txBox="1"/>
            <p:nvPr/>
          </p:nvSpPr>
          <p:spPr>
            <a:xfrm>
              <a:off x="0" y="-47625"/>
              <a:ext cx="2076565" cy="628251"/>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3" name="Google Shape;273;p23"/>
          <p:cNvGrpSpPr/>
          <p:nvPr/>
        </p:nvGrpSpPr>
        <p:grpSpPr>
          <a:xfrm>
            <a:off x="6361100" y="3480168"/>
            <a:ext cx="693815" cy="335161"/>
            <a:chOff x="-9" y="0"/>
            <a:chExt cx="804675" cy="388715"/>
          </a:xfrm>
        </p:grpSpPr>
        <p:sp>
          <p:nvSpPr>
            <p:cNvPr id="274" name="Google Shape;274;p23"/>
            <p:cNvSpPr/>
            <p:nvPr/>
          </p:nvSpPr>
          <p:spPr>
            <a:xfrm>
              <a:off x="0" y="0"/>
              <a:ext cx="804666" cy="388715"/>
            </a:xfrm>
            <a:custGeom>
              <a:rect b="b" l="l" r="r" t="t"/>
              <a:pathLst>
                <a:path extrusionOk="0" h="388715" w="804666">
                  <a:moveTo>
                    <a:pt x="601466" y="0"/>
                  </a:moveTo>
                  <a:cubicBezTo>
                    <a:pt x="713690" y="0"/>
                    <a:pt x="804666" y="87017"/>
                    <a:pt x="804666" y="194357"/>
                  </a:cubicBezTo>
                  <a:cubicBezTo>
                    <a:pt x="804666" y="301698"/>
                    <a:pt x="713690" y="388715"/>
                    <a:pt x="601466"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5" name="Google Shape;275;p23"/>
            <p:cNvSpPr txBox="1"/>
            <p:nvPr/>
          </p:nvSpPr>
          <p:spPr>
            <a:xfrm>
              <a:off x="-9" y="13983"/>
              <a:ext cx="804600" cy="374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800" u="none" cap="none" strike="noStrike">
                  <a:solidFill>
                    <a:srgbClr val="FFFFFF"/>
                  </a:solidFill>
                  <a:latin typeface="Noto Sans JP"/>
                  <a:ea typeface="Noto Sans JP"/>
                  <a:cs typeface="Noto Sans JP"/>
                  <a:sym typeface="Noto Sans JP"/>
                </a:rPr>
                <a:t>備考欄</a:t>
              </a:r>
              <a:endParaRPr sz="700"/>
            </a:p>
          </p:txBody>
        </p:sp>
      </p:grpSp>
      <p:sp>
        <p:nvSpPr>
          <p:cNvPr id="276" name="Google Shape;276;p23"/>
          <p:cNvSpPr txBox="1"/>
          <p:nvPr/>
        </p:nvSpPr>
        <p:spPr>
          <a:xfrm>
            <a:off x="4956879" y="3796280"/>
            <a:ext cx="3502223" cy="772102"/>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（記入例）  </a:t>
            </a:r>
            <a:endParaRPr sz="700"/>
          </a:p>
          <a:p>
            <a:pPr indent="0" lvl="0" marL="0" marR="0" rtl="0" algn="l">
              <a:lnSpc>
                <a:spcPct val="140018"/>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 リモート勤務日は「〇〇時までに打刻」を必須とする  </a:t>
            </a:r>
            <a:endParaRPr sz="700"/>
          </a:p>
          <a:p>
            <a:pPr indent="0" lvl="0" marL="0" marR="0" rtl="0" algn="l">
              <a:lnSpc>
                <a:spcPct val="140018"/>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 打刻忘れが続いた場合は注意喚起メールを送信  </a:t>
            </a:r>
            <a:endParaRPr sz="700"/>
          </a:p>
          <a:p>
            <a:pPr indent="0" lvl="0" marL="0" marR="0" rtl="0" algn="l">
              <a:lnSpc>
                <a:spcPct val="140018"/>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 勤務時間が一定時間を超えた場合、管理者に自動通知</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80" name="Shape 280"/>
        <p:cNvGrpSpPr/>
        <p:nvPr/>
      </p:nvGrpSpPr>
      <p:grpSpPr>
        <a:xfrm>
          <a:off x="0" y="0"/>
          <a:ext cx="0" cy="0"/>
          <a:chOff x="0" y="0"/>
          <a:chExt cx="0" cy="0"/>
        </a:xfrm>
      </p:grpSpPr>
      <p:grpSp>
        <p:nvGrpSpPr>
          <p:cNvPr id="281" name="Google Shape;281;p24"/>
          <p:cNvGrpSpPr/>
          <p:nvPr/>
        </p:nvGrpSpPr>
        <p:grpSpPr>
          <a:xfrm>
            <a:off x="288055" y="609253"/>
            <a:ext cx="8556182" cy="4267778"/>
            <a:chOff x="0" y="-47625"/>
            <a:chExt cx="4506960" cy="2248048"/>
          </a:xfrm>
        </p:grpSpPr>
        <p:sp>
          <p:nvSpPr>
            <p:cNvPr id="282" name="Google Shape;282;p24"/>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3" name="Google Shape;283;p24"/>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38100" lvl="1" marL="203200" marR="0" rtl="0" algn="ctr">
                <a:lnSpc>
                  <a:spcPct val="147722"/>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84" name="Google Shape;284;p24"/>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経費登録の行い方</a:t>
            </a:r>
            <a:endParaRPr sz="700"/>
          </a:p>
        </p:txBody>
      </p:sp>
      <p:grpSp>
        <p:nvGrpSpPr>
          <p:cNvPr id="285" name="Google Shape;285;p24"/>
          <p:cNvGrpSpPr/>
          <p:nvPr/>
        </p:nvGrpSpPr>
        <p:grpSpPr>
          <a:xfrm>
            <a:off x="5879230" y="2841478"/>
            <a:ext cx="2868113" cy="1925211"/>
            <a:chOff x="0" y="-47625"/>
            <a:chExt cx="1510775" cy="1014103"/>
          </a:xfrm>
        </p:grpSpPr>
        <p:sp>
          <p:nvSpPr>
            <p:cNvPr id="286" name="Google Shape;286;p24"/>
            <p:cNvSpPr/>
            <p:nvPr/>
          </p:nvSpPr>
          <p:spPr>
            <a:xfrm>
              <a:off x="0" y="0"/>
              <a:ext cx="1510775" cy="966478"/>
            </a:xfrm>
            <a:custGeom>
              <a:rect b="b" l="l" r="r" t="t"/>
              <a:pathLst>
                <a:path extrusionOk="0" h="966478" w="1510775">
                  <a:moveTo>
                    <a:pt x="68832" y="0"/>
                  </a:moveTo>
                  <a:lnTo>
                    <a:pt x="1441943" y="0"/>
                  </a:lnTo>
                  <a:cubicBezTo>
                    <a:pt x="1460198" y="0"/>
                    <a:pt x="1477706" y="7252"/>
                    <a:pt x="1490615" y="20161"/>
                  </a:cubicBezTo>
                  <a:cubicBezTo>
                    <a:pt x="1503523" y="33069"/>
                    <a:pt x="1510775" y="50577"/>
                    <a:pt x="1510775" y="68832"/>
                  </a:cubicBezTo>
                  <a:lnTo>
                    <a:pt x="1510775" y="897645"/>
                  </a:lnTo>
                  <a:cubicBezTo>
                    <a:pt x="1510775" y="915901"/>
                    <a:pt x="1503523" y="933409"/>
                    <a:pt x="1490615" y="946317"/>
                  </a:cubicBezTo>
                  <a:cubicBezTo>
                    <a:pt x="1477706" y="959226"/>
                    <a:pt x="1460198" y="966478"/>
                    <a:pt x="1441943" y="966478"/>
                  </a:cubicBezTo>
                  <a:lnTo>
                    <a:pt x="68832" y="966478"/>
                  </a:lnTo>
                  <a:cubicBezTo>
                    <a:pt x="30817" y="966478"/>
                    <a:pt x="0" y="935660"/>
                    <a:pt x="0" y="897645"/>
                  </a:cubicBezTo>
                  <a:lnTo>
                    <a:pt x="0" y="68832"/>
                  </a:lnTo>
                  <a:cubicBezTo>
                    <a:pt x="0" y="30817"/>
                    <a:pt x="30817" y="0"/>
                    <a:pt x="68832"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7" name="Google Shape;287;p24"/>
            <p:cNvSpPr txBox="1"/>
            <p:nvPr/>
          </p:nvSpPr>
          <p:spPr>
            <a:xfrm>
              <a:off x="0" y="-47625"/>
              <a:ext cx="1510775" cy="101410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8" name="Google Shape;288;p24"/>
          <p:cNvGrpSpPr/>
          <p:nvPr/>
        </p:nvGrpSpPr>
        <p:grpSpPr>
          <a:xfrm>
            <a:off x="6966525" y="2788349"/>
            <a:ext cx="693816" cy="335236"/>
            <a:chOff x="-10" y="0"/>
            <a:chExt cx="804676" cy="388801"/>
          </a:xfrm>
        </p:grpSpPr>
        <p:sp>
          <p:nvSpPr>
            <p:cNvPr id="289" name="Google Shape;289;p24"/>
            <p:cNvSpPr/>
            <p:nvPr/>
          </p:nvSpPr>
          <p:spPr>
            <a:xfrm>
              <a:off x="0" y="0"/>
              <a:ext cx="804666" cy="388715"/>
            </a:xfrm>
            <a:custGeom>
              <a:rect b="b" l="l" r="r" t="t"/>
              <a:pathLst>
                <a:path extrusionOk="0" h="388715" w="804666">
                  <a:moveTo>
                    <a:pt x="601466" y="0"/>
                  </a:moveTo>
                  <a:cubicBezTo>
                    <a:pt x="713690" y="0"/>
                    <a:pt x="804666" y="87017"/>
                    <a:pt x="804666" y="194357"/>
                  </a:cubicBezTo>
                  <a:cubicBezTo>
                    <a:pt x="804666" y="301698"/>
                    <a:pt x="713690" y="388715"/>
                    <a:pt x="601466"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0" name="Google Shape;290;p24"/>
            <p:cNvSpPr txBox="1"/>
            <p:nvPr/>
          </p:nvSpPr>
          <p:spPr>
            <a:xfrm>
              <a:off x="-10" y="1"/>
              <a:ext cx="804600" cy="388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800" u="none" cap="none" strike="noStrike">
                  <a:solidFill>
                    <a:srgbClr val="FFFFFF"/>
                  </a:solidFill>
                  <a:latin typeface="Noto Sans JP"/>
                  <a:ea typeface="Noto Sans JP"/>
                  <a:cs typeface="Noto Sans JP"/>
                  <a:sym typeface="Noto Sans JP"/>
                </a:rPr>
                <a:t>備考欄</a:t>
              </a:r>
              <a:endParaRPr sz="700"/>
            </a:p>
          </p:txBody>
        </p:sp>
      </p:grpSp>
      <p:sp>
        <p:nvSpPr>
          <p:cNvPr id="291" name="Google Shape;291;p24"/>
          <p:cNvSpPr/>
          <p:nvPr/>
        </p:nvSpPr>
        <p:spPr>
          <a:xfrm>
            <a:off x="436599" y="856228"/>
            <a:ext cx="5360960" cy="2928424"/>
          </a:xfrm>
          <a:custGeom>
            <a:rect b="b" l="l" r="r" t="t"/>
            <a:pathLst>
              <a:path extrusionOk="0" h="5856848" w="10721919">
                <a:moveTo>
                  <a:pt x="0" y="0"/>
                </a:moveTo>
                <a:lnTo>
                  <a:pt x="10721919" y="0"/>
                </a:lnTo>
                <a:lnTo>
                  <a:pt x="10721919" y="5856848"/>
                </a:lnTo>
                <a:lnTo>
                  <a:pt x="0" y="5856848"/>
                </a:lnTo>
                <a:lnTo>
                  <a:pt x="0" y="0"/>
                </a:lnTo>
                <a:close/>
              </a:path>
            </a:pathLst>
          </a:custGeom>
          <a:blipFill rotWithShape="1">
            <a:blip r:embed="rId3">
              <a:alphaModFix/>
            </a:blip>
            <a:stretch>
              <a:fillRect b="0" l="0" r="0" t="0"/>
            </a:stretch>
          </a:blipFill>
          <a:ln>
            <a:noFill/>
          </a:ln>
        </p:spPr>
      </p:sp>
      <p:sp>
        <p:nvSpPr>
          <p:cNvPr id="292" name="Google Shape;292;p24"/>
          <p:cNvSpPr txBox="1"/>
          <p:nvPr/>
        </p:nvSpPr>
        <p:spPr>
          <a:xfrm>
            <a:off x="5879230" y="880041"/>
            <a:ext cx="2868000" cy="1480500"/>
          </a:xfrm>
          <a:prstGeom prst="rect">
            <a:avLst/>
          </a:prstGeom>
          <a:noFill/>
          <a:ln>
            <a:noFill/>
          </a:ln>
        </p:spPr>
        <p:txBody>
          <a:bodyPr anchorCtr="0" anchor="t" bIns="0" lIns="0" spcFirstLastPara="1" rIns="0" wrap="square" tIns="0">
            <a:spAutoFit/>
          </a:bodyPr>
          <a:lstStyle/>
          <a:p>
            <a:pPr indent="-133350" lvl="1" marL="279400" marR="0" rtl="0" algn="l">
              <a:lnSpc>
                <a:spcPct val="159969"/>
              </a:lnSpc>
              <a:spcBef>
                <a:spcPts val="0"/>
              </a:spcBef>
              <a:spcAft>
                <a:spcPts val="0"/>
              </a:spcAft>
              <a:buClr>
                <a:srgbClr val="545454"/>
              </a:buClr>
              <a:buSzPts val="1300"/>
              <a:buFont typeface="Noto Sans JP"/>
              <a:buAutoNum type="arabicPeriod"/>
            </a:pPr>
            <a:r>
              <a:rPr b="0" i="0" lang="ja" sz="1300" u="none" cap="none" strike="noStrike">
                <a:solidFill>
                  <a:srgbClr val="545454"/>
                </a:solidFill>
                <a:latin typeface="Noto Sans JP"/>
                <a:ea typeface="Noto Sans JP"/>
                <a:cs typeface="Noto Sans JP"/>
                <a:sym typeface="Noto Sans JP"/>
              </a:rPr>
              <a:t>左メニューの「経費登録」をクリック</a:t>
            </a:r>
            <a:endParaRPr sz="700"/>
          </a:p>
          <a:p>
            <a:pPr indent="-133350" lvl="1" marL="279400" marR="0" rtl="0" algn="l">
              <a:lnSpc>
                <a:spcPct val="159969"/>
              </a:lnSpc>
              <a:spcBef>
                <a:spcPts val="0"/>
              </a:spcBef>
              <a:spcAft>
                <a:spcPts val="0"/>
              </a:spcAft>
              <a:buClr>
                <a:srgbClr val="545454"/>
              </a:buClr>
              <a:buSzPts val="1300"/>
              <a:buFont typeface="Noto Sans JP"/>
              <a:buAutoNum type="arabicPeriod"/>
            </a:pPr>
            <a:r>
              <a:rPr b="0" i="0" lang="ja" sz="1300" u="none" cap="none" strike="noStrike">
                <a:solidFill>
                  <a:srgbClr val="545454"/>
                </a:solidFill>
                <a:latin typeface="Noto Sans JP"/>
                <a:ea typeface="Noto Sans JP"/>
                <a:cs typeface="Noto Sans JP"/>
                <a:sym typeface="Noto Sans JP"/>
              </a:rPr>
              <a:t>「+追加」ボタンをクリック</a:t>
            </a:r>
            <a:endParaRPr sz="700"/>
          </a:p>
          <a:p>
            <a:pPr indent="-133350" lvl="1" marL="279400" marR="0" rtl="0" algn="l">
              <a:lnSpc>
                <a:spcPct val="159969"/>
              </a:lnSpc>
              <a:spcBef>
                <a:spcPts val="0"/>
              </a:spcBef>
              <a:spcAft>
                <a:spcPts val="0"/>
              </a:spcAft>
              <a:buClr>
                <a:srgbClr val="545454"/>
              </a:buClr>
              <a:buSzPts val="1300"/>
              <a:buFont typeface="Noto Sans JP"/>
              <a:buAutoNum type="arabicPeriod"/>
            </a:pPr>
            <a:r>
              <a:rPr b="0" i="0" lang="ja" sz="1300" u="none" cap="none" strike="noStrike">
                <a:solidFill>
                  <a:srgbClr val="545454"/>
                </a:solidFill>
                <a:latin typeface="Noto Sans JP"/>
                <a:ea typeface="Noto Sans JP"/>
                <a:cs typeface="Noto Sans JP"/>
                <a:sym typeface="Noto Sans JP"/>
              </a:rPr>
              <a:t>該当するプロジェクト、科目や金額などを入力し、「登録」を押す</a:t>
            </a:r>
            <a:endParaRPr sz="700"/>
          </a:p>
        </p:txBody>
      </p:sp>
      <p:sp>
        <p:nvSpPr>
          <p:cNvPr id="293" name="Google Shape;293;p24"/>
          <p:cNvSpPr txBox="1"/>
          <p:nvPr/>
        </p:nvSpPr>
        <p:spPr>
          <a:xfrm>
            <a:off x="5960163" y="3241014"/>
            <a:ext cx="2706549" cy="11905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（記入例）  </a:t>
            </a:r>
            <a:endParaRPr sz="700"/>
          </a:p>
          <a:p>
            <a:pPr indent="0" lvl="0" marL="0" marR="0" rtl="0" algn="l">
              <a:lnSpc>
                <a:spcPct val="140000"/>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 申請は利用月の翌月〇日までに完了すること  </a:t>
            </a:r>
            <a:endParaRPr sz="700"/>
          </a:p>
          <a:p>
            <a:pPr indent="0" lvl="0" marL="0" marR="0" rtl="0" algn="l">
              <a:lnSpc>
                <a:spcPct val="140000"/>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 出張費は別フォームで申請する  </a:t>
            </a:r>
            <a:endParaRPr sz="700"/>
          </a:p>
          <a:p>
            <a:pPr indent="0" lvl="0" marL="0" marR="0" rtl="0" algn="l">
              <a:lnSpc>
                <a:spcPct val="140000"/>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 交通費の上限は1日〇〇円まで（例外時は事前相談）</a:t>
            </a:r>
            <a:endParaRPr sz="700"/>
          </a:p>
        </p:txBody>
      </p:sp>
      <p:grpSp>
        <p:nvGrpSpPr>
          <p:cNvPr id="294" name="Google Shape;294;p24"/>
          <p:cNvGrpSpPr/>
          <p:nvPr/>
        </p:nvGrpSpPr>
        <p:grpSpPr>
          <a:xfrm>
            <a:off x="459947" y="4139940"/>
            <a:ext cx="2973525" cy="489236"/>
            <a:chOff x="0" y="0"/>
            <a:chExt cx="1566301" cy="257705"/>
          </a:xfrm>
        </p:grpSpPr>
        <p:sp>
          <p:nvSpPr>
            <p:cNvPr id="295" name="Google Shape;295;p24"/>
            <p:cNvSpPr/>
            <p:nvPr/>
          </p:nvSpPr>
          <p:spPr>
            <a:xfrm>
              <a:off x="0" y="0"/>
              <a:ext cx="1566298" cy="257691"/>
            </a:xfrm>
            <a:custGeom>
              <a:rect b="b" l="l" r="r" t="t"/>
              <a:pathLst>
                <a:path extrusionOk="0" h="257691" w="1566298">
                  <a:moveTo>
                    <a:pt x="66392" y="0"/>
                  </a:moveTo>
                  <a:lnTo>
                    <a:pt x="1499906" y="0"/>
                  </a:lnTo>
                  <a:cubicBezTo>
                    <a:pt x="1536573" y="0"/>
                    <a:pt x="1566298" y="29725"/>
                    <a:pt x="1566298" y="66392"/>
                  </a:cubicBezTo>
                  <a:lnTo>
                    <a:pt x="1566298" y="191298"/>
                  </a:lnTo>
                  <a:cubicBezTo>
                    <a:pt x="1566298" y="227966"/>
                    <a:pt x="1536573" y="257691"/>
                    <a:pt x="1499906" y="257691"/>
                  </a:cubicBezTo>
                  <a:lnTo>
                    <a:pt x="66392" y="257691"/>
                  </a:lnTo>
                  <a:cubicBezTo>
                    <a:pt x="29725" y="257691"/>
                    <a:pt x="0" y="227966"/>
                    <a:pt x="0" y="191298"/>
                  </a:cubicBezTo>
                  <a:lnTo>
                    <a:pt x="0" y="66392"/>
                  </a:lnTo>
                  <a:cubicBezTo>
                    <a:pt x="0" y="29725"/>
                    <a:pt x="29725" y="0"/>
                    <a:pt x="66392"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6" name="Google Shape;296;p24"/>
            <p:cNvSpPr txBox="1"/>
            <p:nvPr/>
          </p:nvSpPr>
          <p:spPr>
            <a:xfrm>
              <a:off x="1" y="5"/>
              <a:ext cx="1566300" cy="257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800" u="none" cap="none" strike="noStrike">
                  <a:solidFill>
                    <a:srgbClr val="FFFFFF"/>
                  </a:solidFill>
                  <a:latin typeface="Noto Sans JP"/>
                  <a:ea typeface="Noto Sans JP"/>
                  <a:cs typeface="Noto Sans JP"/>
                  <a:sym typeface="Noto Sans JP"/>
                </a:rPr>
                <a:t>より詳しい操作や便利な機能は下記ページをご参考ください。</a:t>
              </a:r>
              <a:endParaRPr sz="700"/>
            </a:p>
            <a:p>
              <a:pPr indent="0" lvl="0" marL="0" marR="0" rtl="0" algn="ctr">
                <a:lnSpc>
                  <a:spcPct val="140000"/>
                </a:lnSpc>
                <a:spcBef>
                  <a:spcPts val="0"/>
                </a:spcBef>
                <a:spcAft>
                  <a:spcPts val="0"/>
                </a:spcAft>
                <a:buNone/>
              </a:pPr>
              <a:r>
                <a:rPr b="1" i="0" lang="ja" sz="800" u="sng" cap="none" strike="noStrike">
                  <a:solidFill>
                    <a:schemeClr val="hlink"/>
                  </a:solidFill>
                  <a:latin typeface="Noto Sans JP"/>
                  <a:ea typeface="Noto Sans JP"/>
                  <a:cs typeface="Noto Sans JP"/>
                  <a:sym typeface="Noto Sans JP"/>
                  <a:hlinkClick r:id="rId4"/>
                </a:rPr>
                <a:t>https://www.kiro-ku.com/howto/経費を登録する/</a:t>
              </a:r>
              <a:endParaRPr sz="70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00" name="Shape 300"/>
        <p:cNvGrpSpPr/>
        <p:nvPr/>
      </p:nvGrpSpPr>
      <p:grpSpPr>
        <a:xfrm>
          <a:off x="0" y="0"/>
          <a:ext cx="0" cy="0"/>
          <a:chOff x="0" y="0"/>
          <a:chExt cx="0" cy="0"/>
        </a:xfrm>
      </p:grpSpPr>
      <p:grpSp>
        <p:nvGrpSpPr>
          <p:cNvPr id="301" name="Google Shape;301;p25"/>
          <p:cNvGrpSpPr/>
          <p:nvPr/>
        </p:nvGrpSpPr>
        <p:grpSpPr>
          <a:xfrm>
            <a:off x="288055" y="609253"/>
            <a:ext cx="8556182" cy="4267778"/>
            <a:chOff x="0" y="-47625"/>
            <a:chExt cx="4506960" cy="2248048"/>
          </a:xfrm>
        </p:grpSpPr>
        <p:sp>
          <p:nvSpPr>
            <p:cNvPr id="302" name="Google Shape;302;p25"/>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3" name="Google Shape;303;p25"/>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4" name="Google Shape;304;p25"/>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よくある質問（FAQ）</a:t>
            </a:r>
            <a:endParaRPr sz="700"/>
          </a:p>
        </p:txBody>
      </p:sp>
      <p:sp>
        <p:nvSpPr>
          <p:cNvPr id="305" name="Google Shape;305;p25"/>
          <p:cNvSpPr txBox="1"/>
          <p:nvPr/>
        </p:nvSpPr>
        <p:spPr>
          <a:xfrm>
            <a:off x="408675" y="817925"/>
            <a:ext cx="8369700" cy="3771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Q1. パスワードを忘れた場合は？  </a:t>
            </a:r>
            <a:endParaRPr/>
          </a:p>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A1. ログイン画面の「パスワードを忘れた方はこちら」から再設定が可能です。</a:t>
            </a:r>
            <a:endParaRPr/>
          </a:p>
          <a:p>
            <a:pPr indent="0" lvl="0" marL="0" marR="0" rtl="0" algn="l">
              <a:lnSpc>
                <a:spcPct val="150000"/>
              </a:lnSpc>
              <a:spcBef>
                <a:spcPts val="0"/>
              </a:spcBef>
              <a:spcAft>
                <a:spcPts val="0"/>
              </a:spcAft>
              <a:buNone/>
            </a:pPr>
            <a:r>
              <a:t/>
            </a:r>
            <a:endParaRPr b="0" i="0" u="none" cap="none" strike="noStrike">
              <a:solidFill>
                <a:srgbClr val="545454"/>
              </a:solidFill>
              <a:latin typeface="Noto Sans JP"/>
              <a:ea typeface="Noto Sans JP"/>
              <a:cs typeface="Noto Sans JP"/>
              <a:sym typeface="Noto Sans JP"/>
            </a:endParaRPr>
          </a:p>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Q2. 打刻を忘れた場合は？  </a:t>
            </a:r>
            <a:endParaRPr/>
          </a:p>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A2. 締切日までは修正が可能です。締切日を過ぎた場合は管理者に申請して修正依頼を行ってください。</a:t>
            </a:r>
            <a:endParaRPr/>
          </a:p>
          <a:p>
            <a:pPr indent="0" lvl="0" marL="0" marR="0" rtl="0" algn="l">
              <a:lnSpc>
                <a:spcPct val="150000"/>
              </a:lnSpc>
              <a:spcBef>
                <a:spcPts val="0"/>
              </a:spcBef>
              <a:spcAft>
                <a:spcPts val="0"/>
              </a:spcAft>
              <a:buNone/>
            </a:pPr>
            <a:r>
              <a:t/>
            </a:r>
            <a:endParaRPr b="0" i="0" u="none" cap="none" strike="noStrike">
              <a:solidFill>
                <a:srgbClr val="545454"/>
              </a:solidFill>
              <a:latin typeface="Noto Sans JP"/>
              <a:ea typeface="Noto Sans JP"/>
              <a:cs typeface="Noto Sans JP"/>
              <a:sym typeface="Noto Sans JP"/>
            </a:endParaRPr>
          </a:p>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Q3. 付けたいプロジェクトが見つからない</a:t>
            </a:r>
            <a:endParaRPr/>
          </a:p>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A3. ご自身の上長や、工数管理担当者までご連絡ください。</a:t>
            </a:r>
            <a:endParaRPr/>
          </a:p>
          <a:p>
            <a:pPr indent="0" lvl="0" marL="0" marR="0" rtl="0" algn="l">
              <a:lnSpc>
                <a:spcPct val="150000"/>
              </a:lnSpc>
              <a:spcBef>
                <a:spcPts val="0"/>
              </a:spcBef>
              <a:spcAft>
                <a:spcPts val="0"/>
              </a:spcAft>
              <a:buNone/>
            </a:pPr>
            <a:r>
              <a:t/>
            </a:r>
            <a:endParaRPr b="0" i="0" u="none" cap="none" strike="noStrike">
              <a:solidFill>
                <a:srgbClr val="545454"/>
              </a:solidFill>
              <a:latin typeface="Noto Sans JP"/>
              <a:ea typeface="Noto Sans JP"/>
              <a:cs typeface="Noto Sans JP"/>
              <a:sym typeface="Noto Sans JP"/>
            </a:endParaRPr>
          </a:p>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Q4. スマホで利用できますか？  </a:t>
            </a:r>
            <a:endParaRPr/>
          </a:p>
          <a:p>
            <a:pPr indent="0" lvl="0" marL="0" marR="0" rtl="0" algn="l">
              <a:lnSpc>
                <a:spcPct val="150000"/>
              </a:lnSpc>
              <a:spcBef>
                <a:spcPts val="0"/>
              </a:spcBef>
              <a:spcAft>
                <a:spcPts val="0"/>
              </a:spcAft>
              <a:buNone/>
            </a:pPr>
            <a:r>
              <a:rPr b="0" i="0" lang="ja" u="none" cap="none" strike="noStrike">
                <a:solidFill>
                  <a:srgbClr val="545454"/>
                </a:solidFill>
                <a:latin typeface="Noto Sans JP"/>
                <a:ea typeface="Noto Sans JP"/>
                <a:cs typeface="Noto Sans JP"/>
                <a:sym typeface="Noto Sans JP"/>
              </a:rPr>
              <a:t>A4. はい。ブラウザでPCと同じURLでアクセスするか、専用アプリから時間登録など一部機能をご利用いただけます。</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09" name="Shape 309"/>
        <p:cNvGrpSpPr/>
        <p:nvPr/>
      </p:nvGrpSpPr>
      <p:grpSpPr>
        <a:xfrm>
          <a:off x="0" y="0"/>
          <a:ext cx="0" cy="0"/>
          <a:chOff x="0" y="0"/>
          <a:chExt cx="0" cy="0"/>
        </a:xfrm>
      </p:grpSpPr>
      <p:grpSp>
        <p:nvGrpSpPr>
          <p:cNvPr id="310" name="Google Shape;310;p26"/>
          <p:cNvGrpSpPr/>
          <p:nvPr/>
        </p:nvGrpSpPr>
        <p:grpSpPr>
          <a:xfrm>
            <a:off x="288055" y="609253"/>
            <a:ext cx="8556182" cy="4267778"/>
            <a:chOff x="0" y="-47625"/>
            <a:chExt cx="4506960" cy="2248048"/>
          </a:xfrm>
        </p:grpSpPr>
        <p:sp>
          <p:nvSpPr>
            <p:cNvPr id="311" name="Google Shape;311;p26"/>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2" name="Google Shape;312;p26"/>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3" name="Google Shape;313;p26"/>
          <p:cNvGrpSpPr/>
          <p:nvPr/>
        </p:nvGrpSpPr>
        <p:grpSpPr>
          <a:xfrm>
            <a:off x="514095" y="998033"/>
            <a:ext cx="3959923" cy="3709300"/>
            <a:chOff x="0" y="-47625"/>
            <a:chExt cx="2085885" cy="1953870"/>
          </a:xfrm>
        </p:grpSpPr>
        <p:sp>
          <p:nvSpPr>
            <p:cNvPr id="314" name="Google Shape;314;p26"/>
            <p:cNvSpPr/>
            <p:nvPr/>
          </p:nvSpPr>
          <p:spPr>
            <a:xfrm>
              <a:off x="0" y="0"/>
              <a:ext cx="2085885" cy="1906245"/>
            </a:xfrm>
            <a:custGeom>
              <a:rect b="b" l="l" r="r" t="t"/>
              <a:pathLst>
                <a:path extrusionOk="0" h="1906245" w="2085885">
                  <a:moveTo>
                    <a:pt x="49854" y="0"/>
                  </a:moveTo>
                  <a:lnTo>
                    <a:pt x="2036031" y="0"/>
                  </a:lnTo>
                  <a:cubicBezTo>
                    <a:pt x="2063565" y="0"/>
                    <a:pt x="2085885" y="22321"/>
                    <a:pt x="2085885" y="49854"/>
                  </a:cubicBezTo>
                  <a:lnTo>
                    <a:pt x="2085885" y="1856391"/>
                  </a:lnTo>
                  <a:cubicBezTo>
                    <a:pt x="2085885" y="1869613"/>
                    <a:pt x="2080633" y="1882294"/>
                    <a:pt x="2071283" y="1891643"/>
                  </a:cubicBezTo>
                  <a:cubicBezTo>
                    <a:pt x="2061934" y="1900993"/>
                    <a:pt x="2049253" y="1906245"/>
                    <a:pt x="2036031" y="1906245"/>
                  </a:cubicBezTo>
                  <a:lnTo>
                    <a:pt x="49854" y="1906245"/>
                  </a:lnTo>
                  <a:cubicBezTo>
                    <a:pt x="22321" y="1906245"/>
                    <a:pt x="0" y="1883925"/>
                    <a:pt x="0" y="1856391"/>
                  </a:cubicBezTo>
                  <a:lnTo>
                    <a:pt x="0" y="49854"/>
                  </a:lnTo>
                  <a:cubicBezTo>
                    <a:pt x="0" y="36632"/>
                    <a:pt x="5252" y="23951"/>
                    <a:pt x="14602" y="14602"/>
                  </a:cubicBezTo>
                  <a:cubicBezTo>
                    <a:pt x="23951" y="5252"/>
                    <a:pt x="36632" y="0"/>
                    <a:pt x="49854"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5" name="Google Shape;315;p26"/>
            <p:cNvSpPr txBox="1"/>
            <p:nvPr/>
          </p:nvSpPr>
          <p:spPr>
            <a:xfrm>
              <a:off x="0" y="-47625"/>
              <a:ext cx="2085885" cy="195387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6" name="Google Shape;316;p26"/>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サポート・問い合わせ先</a:t>
            </a:r>
            <a:endParaRPr sz="700"/>
          </a:p>
        </p:txBody>
      </p:sp>
      <p:grpSp>
        <p:nvGrpSpPr>
          <p:cNvPr id="317" name="Google Shape;317;p26"/>
          <p:cNvGrpSpPr/>
          <p:nvPr/>
        </p:nvGrpSpPr>
        <p:grpSpPr>
          <a:xfrm>
            <a:off x="4572000" y="998033"/>
            <a:ext cx="4052888" cy="3709300"/>
            <a:chOff x="0" y="-47625"/>
            <a:chExt cx="2134854" cy="1953870"/>
          </a:xfrm>
        </p:grpSpPr>
        <p:sp>
          <p:nvSpPr>
            <p:cNvPr id="318" name="Google Shape;318;p26"/>
            <p:cNvSpPr/>
            <p:nvPr/>
          </p:nvSpPr>
          <p:spPr>
            <a:xfrm>
              <a:off x="0" y="0"/>
              <a:ext cx="2134854" cy="1906245"/>
            </a:xfrm>
            <a:custGeom>
              <a:rect b="b" l="l" r="r" t="t"/>
              <a:pathLst>
                <a:path extrusionOk="0" h="1906245" w="2134854">
                  <a:moveTo>
                    <a:pt x="48711" y="0"/>
                  </a:moveTo>
                  <a:lnTo>
                    <a:pt x="2086144" y="0"/>
                  </a:lnTo>
                  <a:cubicBezTo>
                    <a:pt x="2113046" y="0"/>
                    <a:pt x="2134854" y="21809"/>
                    <a:pt x="2134854" y="48711"/>
                  </a:cubicBezTo>
                  <a:lnTo>
                    <a:pt x="2134854" y="1857534"/>
                  </a:lnTo>
                  <a:cubicBezTo>
                    <a:pt x="2134854" y="1870453"/>
                    <a:pt x="2129722" y="1882843"/>
                    <a:pt x="2120587" y="1891978"/>
                  </a:cubicBezTo>
                  <a:cubicBezTo>
                    <a:pt x="2111452" y="1901113"/>
                    <a:pt x="2099063" y="1906245"/>
                    <a:pt x="2086144" y="1906245"/>
                  </a:cubicBezTo>
                  <a:lnTo>
                    <a:pt x="48711" y="1906245"/>
                  </a:lnTo>
                  <a:cubicBezTo>
                    <a:pt x="35792" y="1906245"/>
                    <a:pt x="23402" y="1901113"/>
                    <a:pt x="14267" y="1891978"/>
                  </a:cubicBezTo>
                  <a:cubicBezTo>
                    <a:pt x="5132" y="1882843"/>
                    <a:pt x="0" y="1870453"/>
                    <a:pt x="0" y="1857534"/>
                  </a:cubicBezTo>
                  <a:lnTo>
                    <a:pt x="0" y="48711"/>
                  </a:lnTo>
                  <a:cubicBezTo>
                    <a:pt x="0" y="35792"/>
                    <a:pt x="5132" y="23402"/>
                    <a:pt x="14267" y="14267"/>
                  </a:cubicBezTo>
                  <a:cubicBezTo>
                    <a:pt x="23402" y="5132"/>
                    <a:pt x="35792" y="0"/>
                    <a:pt x="48711"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9" name="Google Shape;319;p26"/>
            <p:cNvSpPr txBox="1"/>
            <p:nvPr/>
          </p:nvSpPr>
          <p:spPr>
            <a:xfrm>
              <a:off x="0" y="-47625"/>
              <a:ext cx="2134854" cy="195387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0" name="Google Shape;320;p26"/>
          <p:cNvGrpSpPr/>
          <p:nvPr/>
        </p:nvGrpSpPr>
        <p:grpSpPr>
          <a:xfrm>
            <a:off x="746927" y="1767761"/>
            <a:ext cx="3494770" cy="2755689"/>
            <a:chOff x="0" y="-47625"/>
            <a:chExt cx="1840866" cy="1451556"/>
          </a:xfrm>
        </p:grpSpPr>
        <p:sp>
          <p:nvSpPr>
            <p:cNvPr id="321" name="Google Shape;321;p26"/>
            <p:cNvSpPr/>
            <p:nvPr/>
          </p:nvSpPr>
          <p:spPr>
            <a:xfrm>
              <a:off x="0" y="0"/>
              <a:ext cx="1840866" cy="1403931"/>
            </a:xfrm>
            <a:custGeom>
              <a:rect b="b" l="l" r="r" t="t"/>
              <a:pathLst>
                <a:path extrusionOk="0" h="1403931" w="1840866">
                  <a:moveTo>
                    <a:pt x="0" y="0"/>
                  </a:moveTo>
                  <a:lnTo>
                    <a:pt x="1840866" y="0"/>
                  </a:lnTo>
                  <a:lnTo>
                    <a:pt x="1840866" y="1403931"/>
                  </a:lnTo>
                  <a:lnTo>
                    <a:pt x="0" y="1403931"/>
                  </a:lnTo>
                  <a:close/>
                </a:path>
              </a:pathLst>
            </a:custGeom>
            <a:solidFill>
              <a:srgbClr val="FFFFFF"/>
            </a:solidFill>
            <a:ln>
              <a:noFill/>
            </a:ln>
          </p:spPr>
        </p:sp>
        <p:sp>
          <p:nvSpPr>
            <p:cNvPr id="322" name="Google Shape;322;p26"/>
            <p:cNvSpPr txBox="1"/>
            <p:nvPr/>
          </p:nvSpPr>
          <p:spPr>
            <a:xfrm>
              <a:off x="0" y="-47625"/>
              <a:ext cx="1840865" cy="1451556"/>
            </a:xfrm>
            <a:prstGeom prst="rect">
              <a:avLst/>
            </a:prstGeom>
            <a:noFill/>
            <a:ln>
              <a:noFill/>
            </a:ln>
          </p:spPr>
          <p:txBody>
            <a:bodyPr anchorCtr="0" anchor="ctr" bIns="25400" lIns="25400" spcFirstLastPara="1" rIns="25400" wrap="square" tIns="25400">
              <a:noAutofit/>
            </a:bodyPr>
            <a:lstStyle/>
            <a:p>
              <a:pPr indent="0" lvl="0" marL="0" marR="0" rtl="0" algn="just">
                <a:lnSpc>
                  <a:spcPct val="1944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3" name="Google Shape;323;p26"/>
          <p:cNvGrpSpPr/>
          <p:nvPr/>
        </p:nvGrpSpPr>
        <p:grpSpPr>
          <a:xfrm>
            <a:off x="1946700" y="855815"/>
            <a:ext cx="1094829" cy="465375"/>
            <a:chOff x="-6" y="0"/>
            <a:chExt cx="914700" cy="388808"/>
          </a:xfrm>
        </p:grpSpPr>
        <p:sp>
          <p:nvSpPr>
            <p:cNvPr id="324" name="Google Shape;324;p26"/>
            <p:cNvSpPr/>
            <p:nvPr/>
          </p:nvSpPr>
          <p:spPr>
            <a:xfrm>
              <a:off x="0" y="0"/>
              <a:ext cx="914590" cy="388715"/>
            </a:xfrm>
            <a:custGeom>
              <a:rect b="b" l="l" r="r" t="t"/>
              <a:pathLst>
                <a:path extrusionOk="0" h="388715" w="914590">
                  <a:moveTo>
                    <a:pt x="711390" y="0"/>
                  </a:moveTo>
                  <a:cubicBezTo>
                    <a:pt x="823614" y="0"/>
                    <a:pt x="914590" y="87017"/>
                    <a:pt x="914590" y="194357"/>
                  </a:cubicBezTo>
                  <a:cubicBezTo>
                    <a:pt x="914590" y="301698"/>
                    <a:pt x="823614" y="388715"/>
                    <a:pt x="711390"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5" name="Google Shape;325;p26"/>
            <p:cNvSpPr txBox="1"/>
            <p:nvPr/>
          </p:nvSpPr>
          <p:spPr>
            <a:xfrm>
              <a:off x="-6" y="8"/>
              <a:ext cx="914700" cy="388800"/>
            </a:xfrm>
            <a:prstGeom prst="rect">
              <a:avLst/>
            </a:prstGeom>
            <a:noFill/>
            <a:ln>
              <a:noFill/>
            </a:ln>
          </p:spPr>
          <p:txBody>
            <a:bodyPr anchorCtr="0" anchor="ctr" bIns="25400" lIns="25400" spcFirstLastPara="1" rIns="25400" wrap="square" tIns="25400">
              <a:noAutofit/>
            </a:bodyPr>
            <a:lstStyle/>
            <a:p>
              <a:pPr indent="0" lvl="0" marL="0" marR="0" rtl="0" algn="ctr">
                <a:lnSpc>
                  <a:spcPct val="140018"/>
                </a:lnSpc>
                <a:spcBef>
                  <a:spcPts val="0"/>
                </a:spcBef>
                <a:spcAft>
                  <a:spcPts val="0"/>
                </a:spcAft>
                <a:buNone/>
              </a:pPr>
              <a:r>
                <a:rPr b="1" i="0" lang="ja" sz="1100" u="none" cap="none" strike="noStrike">
                  <a:solidFill>
                    <a:srgbClr val="FFFFFF"/>
                  </a:solidFill>
                  <a:latin typeface="Noto Sans JP"/>
                  <a:ea typeface="Noto Sans JP"/>
                  <a:cs typeface="Noto Sans JP"/>
                  <a:sym typeface="Noto Sans JP"/>
                </a:rPr>
                <a:t>社内窓口</a:t>
              </a:r>
              <a:endParaRPr sz="700"/>
            </a:p>
          </p:txBody>
        </p:sp>
      </p:grpSp>
      <p:grpSp>
        <p:nvGrpSpPr>
          <p:cNvPr id="326" name="Google Shape;326;p26"/>
          <p:cNvGrpSpPr/>
          <p:nvPr/>
        </p:nvGrpSpPr>
        <p:grpSpPr>
          <a:xfrm>
            <a:off x="4841524" y="1677348"/>
            <a:ext cx="3513841" cy="2847442"/>
            <a:chOff x="0" y="-95250"/>
            <a:chExt cx="1850912" cy="1499887"/>
          </a:xfrm>
        </p:grpSpPr>
        <p:sp>
          <p:nvSpPr>
            <p:cNvPr id="327" name="Google Shape;327;p26"/>
            <p:cNvSpPr/>
            <p:nvPr/>
          </p:nvSpPr>
          <p:spPr>
            <a:xfrm>
              <a:off x="0" y="0"/>
              <a:ext cx="1850912" cy="1404637"/>
            </a:xfrm>
            <a:custGeom>
              <a:rect b="b" l="l" r="r" t="t"/>
              <a:pathLst>
                <a:path extrusionOk="0" h="1404637" w="1850912">
                  <a:moveTo>
                    <a:pt x="0" y="0"/>
                  </a:moveTo>
                  <a:lnTo>
                    <a:pt x="1850912" y="0"/>
                  </a:lnTo>
                  <a:lnTo>
                    <a:pt x="1850912" y="1404637"/>
                  </a:lnTo>
                  <a:lnTo>
                    <a:pt x="0" y="1404637"/>
                  </a:lnTo>
                  <a:close/>
                </a:path>
              </a:pathLst>
            </a:custGeom>
            <a:solidFill>
              <a:srgbClr val="FFFFFF"/>
            </a:solidFill>
            <a:ln>
              <a:noFill/>
            </a:ln>
          </p:spPr>
        </p:sp>
        <p:sp>
          <p:nvSpPr>
            <p:cNvPr id="328" name="Google Shape;328;p26"/>
            <p:cNvSpPr txBox="1"/>
            <p:nvPr/>
          </p:nvSpPr>
          <p:spPr>
            <a:xfrm>
              <a:off x="0" y="-95250"/>
              <a:ext cx="1850912" cy="1499887"/>
            </a:xfrm>
            <a:prstGeom prst="rect">
              <a:avLst/>
            </a:prstGeom>
            <a:noFill/>
            <a:ln>
              <a:noFill/>
            </a:ln>
          </p:spPr>
          <p:txBody>
            <a:bodyPr anchorCtr="0" anchor="ctr" bIns="31750" lIns="31750" spcFirstLastPara="1" rIns="31750" wrap="square" tIns="31750">
              <a:noAutofit/>
            </a:bodyPr>
            <a:lstStyle/>
            <a:p>
              <a:pPr indent="0" lvl="0" marL="0" marR="0" rtl="0" algn="just">
                <a:lnSpc>
                  <a:spcPct val="21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9" name="Google Shape;329;p26"/>
          <p:cNvGrpSpPr/>
          <p:nvPr/>
        </p:nvGrpSpPr>
        <p:grpSpPr>
          <a:xfrm>
            <a:off x="4944950" y="1657833"/>
            <a:ext cx="3410414" cy="2866957"/>
            <a:chOff x="0" y="-114300"/>
            <a:chExt cx="1796432" cy="1510167"/>
          </a:xfrm>
        </p:grpSpPr>
        <p:sp>
          <p:nvSpPr>
            <p:cNvPr id="330" name="Google Shape;330;p26"/>
            <p:cNvSpPr/>
            <p:nvPr/>
          </p:nvSpPr>
          <p:spPr>
            <a:xfrm>
              <a:off x="0" y="0"/>
              <a:ext cx="1796432" cy="1395867"/>
            </a:xfrm>
            <a:custGeom>
              <a:rect b="b" l="l" r="r" t="t"/>
              <a:pathLst>
                <a:path extrusionOk="0" h="1395867" w="1796432">
                  <a:moveTo>
                    <a:pt x="0" y="0"/>
                  </a:moveTo>
                  <a:lnTo>
                    <a:pt x="1796432" y="0"/>
                  </a:lnTo>
                  <a:lnTo>
                    <a:pt x="1796432" y="1395867"/>
                  </a:lnTo>
                  <a:lnTo>
                    <a:pt x="0" y="1395867"/>
                  </a:lnTo>
                  <a:close/>
                </a:path>
              </a:pathLst>
            </a:custGeom>
            <a:solidFill>
              <a:srgbClr val="000000">
                <a:alpha val="0"/>
              </a:srgbClr>
            </a:solidFill>
            <a:ln>
              <a:noFill/>
            </a:ln>
          </p:spPr>
        </p:sp>
        <p:sp>
          <p:nvSpPr>
            <p:cNvPr id="331" name="Google Shape;331;p26"/>
            <p:cNvSpPr txBox="1"/>
            <p:nvPr/>
          </p:nvSpPr>
          <p:spPr>
            <a:xfrm>
              <a:off x="0" y="-114300"/>
              <a:ext cx="1796432" cy="1510167"/>
            </a:xfrm>
            <a:prstGeom prst="rect">
              <a:avLst/>
            </a:prstGeom>
            <a:noFill/>
            <a:ln>
              <a:noFill/>
            </a:ln>
          </p:spPr>
          <p:txBody>
            <a:bodyPr anchorCtr="0" anchor="ctr" bIns="31750" lIns="31750" spcFirstLastPara="1" rIns="31750" wrap="square" tIns="31750">
              <a:noAutofit/>
            </a:bodyPr>
            <a:lstStyle/>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Kiroku使い方マニュアル</a:t>
              </a:r>
              <a:endParaRPr sz="700"/>
            </a:p>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https://www.kiro-ku.com/howto/</a:t>
              </a:r>
              <a:endParaRPr sz="700"/>
            </a:p>
            <a:p>
              <a:pPr indent="0" lvl="0" marL="0" marR="0" rtl="0" algn="just">
                <a:lnSpc>
                  <a:spcPct val="160020"/>
                </a:lnSpc>
                <a:spcBef>
                  <a:spcPts val="0"/>
                </a:spcBef>
                <a:spcAft>
                  <a:spcPts val="0"/>
                </a:spcAft>
                <a:buNone/>
              </a:pPr>
              <a:r>
                <a:t/>
              </a:r>
              <a:endParaRPr b="1" i="0" sz="1500" u="none" cap="none" strike="noStrike">
                <a:solidFill>
                  <a:srgbClr val="545454"/>
                </a:solidFill>
                <a:latin typeface="Noto Sans JP"/>
                <a:ea typeface="Noto Sans JP"/>
                <a:cs typeface="Noto Sans JP"/>
                <a:sym typeface="Noto Sans JP"/>
              </a:endParaRPr>
            </a:p>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Kiroku問い合わせフォーム  </a:t>
              </a:r>
              <a:endParaRPr sz="700"/>
            </a:p>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https://www.kiro-ku.com/contact/</a:t>
              </a:r>
              <a:endParaRPr sz="700"/>
            </a:p>
          </p:txBody>
        </p:sp>
      </p:grpSp>
      <p:sp>
        <p:nvSpPr>
          <p:cNvPr id="332" name="Google Shape;332;p26"/>
          <p:cNvSpPr txBox="1"/>
          <p:nvPr/>
        </p:nvSpPr>
        <p:spPr>
          <a:xfrm>
            <a:off x="769424" y="2477344"/>
            <a:ext cx="3472272" cy="1037354"/>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【社内問い合わせ窓口】  </a:t>
            </a:r>
            <a:endParaRPr sz="700"/>
          </a:p>
          <a:p>
            <a:pPr indent="0" lvl="0" marL="0" marR="0" rtl="0" algn="l">
              <a:lnSpc>
                <a:spcPct val="160000"/>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担当者名：＿＿＿＿＿＿＿＿＿＿＿＿  </a:t>
            </a:r>
            <a:endParaRPr sz="700"/>
          </a:p>
          <a:p>
            <a:pPr indent="0" lvl="0" marL="0" marR="0" rtl="0" algn="l">
              <a:lnSpc>
                <a:spcPct val="160000"/>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内線番号 / メール：＿＿＿＿＿＿＿＿＿＿＿＿  </a:t>
            </a:r>
            <a:endParaRPr sz="700"/>
          </a:p>
          <a:p>
            <a:pPr indent="0" lvl="0" marL="0" marR="0" rtl="0" algn="l">
              <a:lnSpc>
                <a:spcPct val="160000"/>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対応時間帯：＿＿＿＿＿＿＿＿＿＿＿＿</a:t>
            </a:r>
            <a:endParaRPr sz="700"/>
          </a:p>
        </p:txBody>
      </p:sp>
      <p:grpSp>
        <p:nvGrpSpPr>
          <p:cNvPr id="333" name="Google Shape;333;p26"/>
          <p:cNvGrpSpPr/>
          <p:nvPr/>
        </p:nvGrpSpPr>
        <p:grpSpPr>
          <a:xfrm>
            <a:off x="5944766" y="855815"/>
            <a:ext cx="1410795" cy="465364"/>
            <a:chOff x="0" y="0"/>
            <a:chExt cx="1178708" cy="388808"/>
          </a:xfrm>
        </p:grpSpPr>
        <p:sp>
          <p:nvSpPr>
            <p:cNvPr id="334" name="Google Shape;334;p26"/>
            <p:cNvSpPr/>
            <p:nvPr/>
          </p:nvSpPr>
          <p:spPr>
            <a:xfrm>
              <a:off x="0" y="0"/>
              <a:ext cx="1178670" cy="388715"/>
            </a:xfrm>
            <a:custGeom>
              <a:rect b="b" l="l" r="r" t="t"/>
              <a:pathLst>
                <a:path extrusionOk="0" h="388715" w="1178670">
                  <a:moveTo>
                    <a:pt x="975470" y="0"/>
                  </a:moveTo>
                  <a:cubicBezTo>
                    <a:pt x="1087694" y="0"/>
                    <a:pt x="1178670" y="87017"/>
                    <a:pt x="1178670" y="194357"/>
                  </a:cubicBezTo>
                  <a:cubicBezTo>
                    <a:pt x="1178670" y="301698"/>
                    <a:pt x="1087694" y="388715"/>
                    <a:pt x="975470"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5" name="Google Shape;335;p26"/>
            <p:cNvSpPr txBox="1"/>
            <p:nvPr/>
          </p:nvSpPr>
          <p:spPr>
            <a:xfrm>
              <a:off x="8" y="8"/>
              <a:ext cx="1178700" cy="388800"/>
            </a:xfrm>
            <a:prstGeom prst="rect">
              <a:avLst/>
            </a:prstGeom>
            <a:noFill/>
            <a:ln>
              <a:noFill/>
            </a:ln>
          </p:spPr>
          <p:txBody>
            <a:bodyPr anchorCtr="0" anchor="ctr" bIns="25400" lIns="25400" spcFirstLastPara="1" rIns="25400" wrap="square" tIns="25400">
              <a:noAutofit/>
            </a:bodyPr>
            <a:lstStyle/>
            <a:p>
              <a:pPr indent="0" lvl="0" marL="0" marR="0" rtl="0" algn="ctr">
                <a:lnSpc>
                  <a:spcPct val="140018"/>
                </a:lnSpc>
                <a:spcBef>
                  <a:spcPts val="0"/>
                </a:spcBef>
                <a:spcAft>
                  <a:spcPts val="0"/>
                </a:spcAft>
                <a:buNone/>
              </a:pPr>
              <a:r>
                <a:rPr b="1" i="0" lang="ja" sz="1100" u="none" cap="none" strike="noStrike">
                  <a:solidFill>
                    <a:srgbClr val="FFFFFF"/>
                  </a:solidFill>
                  <a:latin typeface="Noto Sans JP"/>
                  <a:ea typeface="Noto Sans JP"/>
                  <a:cs typeface="Noto Sans JP"/>
                  <a:sym typeface="Noto Sans JP"/>
                </a:rPr>
                <a:t>Kiroku公式サポート</a:t>
              </a:r>
              <a:endParaRPr sz="700"/>
            </a:p>
          </p:txBody>
        </p:sp>
      </p:grpSp>
      <p:sp>
        <p:nvSpPr>
          <p:cNvPr id="336" name="Google Shape;336;p26"/>
          <p:cNvSpPr txBox="1"/>
          <p:nvPr/>
        </p:nvSpPr>
        <p:spPr>
          <a:xfrm>
            <a:off x="769435" y="1392473"/>
            <a:ext cx="3793800" cy="406500"/>
          </a:xfrm>
          <a:prstGeom prst="rect">
            <a:avLst/>
          </a:prstGeom>
          <a:noFill/>
          <a:ln>
            <a:noFill/>
          </a:ln>
        </p:spPr>
        <p:txBody>
          <a:bodyPr anchorCtr="0" anchor="t" bIns="0" lIns="0" spcFirstLastPara="1" rIns="0" wrap="square" tIns="0">
            <a:spAutoFit/>
          </a:bodyPr>
          <a:lstStyle/>
          <a:p>
            <a:pPr indent="0" lvl="0" marL="0" marR="0" rtl="0" algn="l">
              <a:lnSpc>
                <a:spcPct val="140046"/>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ツールに関するご不明点やトラブルが発生した場合は、</a:t>
            </a:r>
            <a:endParaRPr sz="700"/>
          </a:p>
          <a:p>
            <a:pPr indent="0" lvl="0" marL="0" marR="0" rtl="0" algn="l">
              <a:lnSpc>
                <a:spcPct val="140046"/>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まず以下の社内窓口へご相談ください。</a:t>
            </a:r>
            <a:endParaRPr sz="700"/>
          </a:p>
        </p:txBody>
      </p:sp>
      <p:sp>
        <p:nvSpPr>
          <p:cNvPr id="337" name="Google Shape;337;p26"/>
          <p:cNvSpPr txBox="1"/>
          <p:nvPr/>
        </p:nvSpPr>
        <p:spPr>
          <a:xfrm>
            <a:off x="4765322" y="1511133"/>
            <a:ext cx="3719100" cy="1692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1" i="0" lang="ja" sz="1100" u="none" cap="none" strike="noStrike">
                <a:solidFill>
                  <a:srgbClr val="545454"/>
                </a:solidFill>
                <a:latin typeface="Noto Sans JP"/>
                <a:ea typeface="Noto Sans JP"/>
                <a:cs typeface="Noto Sans JP"/>
                <a:sym typeface="Noto Sans JP"/>
              </a:rPr>
              <a:t>Kirokuに関するマニュアル・お問い合わせはこちら</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41" name="Shape 341"/>
        <p:cNvGrpSpPr/>
        <p:nvPr/>
      </p:nvGrpSpPr>
      <p:grpSpPr>
        <a:xfrm>
          <a:off x="0" y="0"/>
          <a:ext cx="0" cy="0"/>
          <a:chOff x="0" y="0"/>
          <a:chExt cx="0" cy="0"/>
        </a:xfrm>
      </p:grpSpPr>
      <p:grpSp>
        <p:nvGrpSpPr>
          <p:cNvPr id="342" name="Google Shape;342;p27"/>
          <p:cNvGrpSpPr/>
          <p:nvPr/>
        </p:nvGrpSpPr>
        <p:grpSpPr>
          <a:xfrm>
            <a:off x="288055" y="591171"/>
            <a:ext cx="8556182" cy="4285861"/>
            <a:chOff x="0" y="-57150"/>
            <a:chExt cx="4506960" cy="2257573"/>
          </a:xfrm>
        </p:grpSpPr>
        <p:sp>
          <p:nvSpPr>
            <p:cNvPr id="343" name="Google Shape;343;p27"/>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4" name="Google Shape;344;p27"/>
            <p:cNvSpPr txBox="1"/>
            <p:nvPr/>
          </p:nvSpPr>
          <p:spPr>
            <a:xfrm>
              <a:off x="0" y="-57150"/>
              <a:ext cx="4506960" cy="2257573"/>
            </a:xfrm>
            <a:prstGeom prst="rect">
              <a:avLst/>
            </a:prstGeom>
            <a:noFill/>
            <a:ln>
              <a:noFill/>
            </a:ln>
          </p:spPr>
          <p:txBody>
            <a:bodyPr anchorCtr="0" anchor="ctr" bIns="25400" lIns="25400" spcFirstLastPara="1" rIns="25400" wrap="square" tIns="25400">
              <a:noAutofit/>
            </a:bodyPr>
            <a:lstStyle/>
            <a:p>
              <a:pPr indent="0" lvl="0" marL="0" marR="0" rtl="0" algn="ctr">
                <a:lnSpc>
                  <a:spcPct val="17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5" name="Google Shape;345;p27"/>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社内ルールまとめ</a:t>
            </a:r>
            <a:endParaRPr sz="700"/>
          </a:p>
        </p:txBody>
      </p:sp>
      <p:sp>
        <p:nvSpPr>
          <p:cNvPr id="346" name="Google Shape;346;p27"/>
          <p:cNvSpPr txBox="1"/>
          <p:nvPr/>
        </p:nvSpPr>
        <p:spPr>
          <a:xfrm>
            <a:off x="387093" y="799216"/>
            <a:ext cx="8369813" cy="1294005"/>
          </a:xfrm>
          <a:prstGeom prst="rect">
            <a:avLst/>
          </a:prstGeom>
          <a:noFill/>
          <a:ln>
            <a:noFill/>
          </a:ln>
        </p:spPr>
        <p:txBody>
          <a:bodyPr anchorCtr="0" anchor="t" bIns="0" lIns="0" spcFirstLastPara="1" rIns="0" wrap="square" tIns="0">
            <a:spAutoFit/>
          </a:bodyPr>
          <a:lstStyle/>
          <a:p>
            <a:pPr indent="0" lvl="0" marL="0" marR="0" rtl="0" algn="l">
              <a:lnSpc>
                <a:spcPct val="160043"/>
              </a:lnSpc>
              <a:spcBef>
                <a:spcPts val="0"/>
              </a:spcBef>
              <a:spcAft>
                <a:spcPts val="0"/>
              </a:spcAft>
              <a:buNone/>
            </a:pPr>
            <a:r>
              <a:rPr b="0" i="0" lang="ja" sz="1600" u="none" cap="none" strike="noStrike">
                <a:solidFill>
                  <a:srgbClr val="545454"/>
                </a:solidFill>
                <a:latin typeface="Noto Sans JP"/>
                <a:ea typeface="Noto Sans JP"/>
                <a:cs typeface="Noto Sans JP"/>
                <a:sym typeface="Noto Sans JP"/>
              </a:rPr>
              <a:t>・勤怠入力の締切：毎週○曜日 ○時まで  </a:t>
            </a:r>
            <a:endParaRPr sz="700"/>
          </a:p>
          <a:p>
            <a:pPr indent="0" lvl="0" marL="0" marR="0" rtl="0" algn="l">
              <a:lnSpc>
                <a:spcPct val="160043"/>
              </a:lnSpc>
              <a:spcBef>
                <a:spcPts val="0"/>
              </a:spcBef>
              <a:spcAft>
                <a:spcPts val="0"/>
              </a:spcAft>
              <a:buNone/>
            </a:pPr>
            <a:r>
              <a:rPr b="0" i="0" lang="ja" sz="1600" u="none" cap="none" strike="noStrike">
                <a:solidFill>
                  <a:srgbClr val="545454"/>
                </a:solidFill>
                <a:latin typeface="Noto Sans JP"/>
                <a:ea typeface="Noto Sans JP"/>
                <a:cs typeface="Noto Sans JP"/>
                <a:sym typeface="Noto Sans JP"/>
              </a:rPr>
              <a:t>・経費申請の締切：月末○日までに申請  </a:t>
            </a:r>
            <a:endParaRPr sz="700"/>
          </a:p>
          <a:p>
            <a:pPr indent="0" lvl="0" marL="0" marR="0" rtl="0" algn="l">
              <a:lnSpc>
                <a:spcPct val="160043"/>
              </a:lnSpc>
              <a:spcBef>
                <a:spcPts val="0"/>
              </a:spcBef>
              <a:spcAft>
                <a:spcPts val="0"/>
              </a:spcAft>
              <a:buNone/>
            </a:pPr>
            <a:r>
              <a:rPr b="0" i="0" lang="ja" sz="1600" u="none" cap="none" strike="noStrike">
                <a:solidFill>
                  <a:srgbClr val="545454"/>
                </a:solidFill>
                <a:latin typeface="Noto Sans JP"/>
                <a:ea typeface="Noto Sans JP"/>
                <a:cs typeface="Noto Sans JP"/>
                <a:sym typeface="Noto Sans JP"/>
              </a:rPr>
              <a:t>・打刻修正の申請ルール：＿＿＿＿＿＿＿＿  </a:t>
            </a:r>
            <a:endParaRPr sz="700"/>
          </a:p>
          <a:p>
            <a:pPr indent="0" lvl="0" marL="0" marR="0" rtl="0" algn="l">
              <a:lnSpc>
                <a:spcPct val="160043"/>
              </a:lnSpc>
              <a:spcBef>
                <a:spcPts val="0"/>
              </a:spcBef>
              <a:spcAft>
                <a:spcPts val="0"/>
              </a:spcAft>
              <a:buNone/>
            </a:pPr>
            <a:r>
              <a:rPr b="0" i="0" lang="ja" sz="1600" u="none" cap="none" strike="noStrike">
                <a:solidFill>
                  <a:srgbClr val="545454"/>
                </a:solidFill>
                <a:latin typeface="Noto Sans JP"/>
                <a:ea typeface="Noto Sans JP"/>
                <a:cs typeface="Noto Sans JP"/>
                <a:sym typeface="Noto Sans JP"/>
              </a:rPr>
              <a:t>・定期的な確認・提出事項：＿＿＿＿＿＿＿＿</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50" name="Shape 350"/>
        <p:cNvGrpSpPr/>
        <p:nvPr/>
      </p:nvGrpSpPr>
      <p:grpSpPr>
        <a:xfrm>
          <a:off x="0" y="0"/>
          <a:ext cx="0" cy="0"/>
          <a:chOff x="0" y="0"/>
          <a:chExt cx="0" cy="0"/>
        </a:xfrm>
      </p:grpSpPr>
      <p:grpSp>
        <p:nvGrpSpPr>
          <p:cNvPr id="351" name="Google Shape;351;p28"/>
          <p:cNvGrpSpPr/>
          <p:nvPr/>
        </p:nvGrpSpPr>
        <p:grpSpPr>
          <a:xfrm>
            <a:off x="288055" y="526675"/>
            <a:ext cx="8556182" cy="4285861"/>
            <a:chOff x="0" y="-57150"/>
            <a:chExt cx="4506960" cy="2257573"/>
          </a:xfrm>
        </p:grpSpPr>
        <p:sp>
          <p:nvSpPr>
            <p:cNvPr id="352" name="Google Shape;352;p28"/>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3" name="Google Shape;353;p28"/>
            <p:cNvSpPr txBox="1"/>
            <p:nvPr/>
          </p:nvSpPr>
          <p:spPr>
            <a:xfrm>
              <a:off x="0" y="-57150"/>
              <a:ext cx="4506960" cy="2257573"/>
            </a:xfrm>
            <a:prstGeom prst="rect">
              <a:avLst/>
            </a:prstGeom>
            <a:noFill/>
            <a:ln>
              <a:noFill/>
            </a:ln>
          </p:spPr>
          <p:txBody>
            <a:bodyPr anchorCtr="0" anchor="ctr" bIns="25400" lIns="25400" spcFirstLastPara="1" rIns="25400" wrap="square" tIns="25400">
              <a:noAutofit/>
            </a:bodyPr>
            <a:lstStyle/>
            <a:p>
              <a:pPr indent="0" lvl="0" marL="0" marR="0" rtl="0" algn="ctr">
                <a:lnSpc>
                  <a:spcPct val="17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4" name="Google Shape;354;p28"/>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補足・更新履歴</a:t>
            </a:r>
            <a:endParaRPr sz="700"/>
          </a:p>
        </p:txBody>
      </p:sp>
      <p:sp>
        <p:nvSpPr>
          <p:cNvPr id="355" name="Google Shape;355;p28"/>
          <p:cNvSpPr txBox="1"/>
          <p:nvPr/>
        </p:nvSpPr>
        <p:spPr>
          <a:xfrm>
            <a:off x="514350" y="927056"/>
            <a:ext cx="1163386" cy="68988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更新日</a:t>
            </a:r>
            <a:endParaRPr sz="700"/>
          </a:p>
          <a:p>
            <a:pPr indent="0" lvl="0" marL="0" marR="0" rtl="0" algn="l">
              <a:lnSpc>
                <a:spcPct val="139992"/>
              </a:lnSpc>
              <a:spcBef>
                <a:spcPts val="0"/>
              </a:spcBef>
              <a:spcAft>
                <a:spcPts val="0"/>
              </a:spcAft>
              <a:buNone/>
            </a:pPr>
            <a:r>
              <a:t/>
            </a:r>
            <a:endParaRPr b="1" i="0" sz="1300" u="none" cap="none" strike="noStrike">
              <a:solidFill>
                <a:srgbClr val="545454"/>
              </a:solidFill>
              <a:latin typeface="Noto Sans JP"/>
              <a:ea typeface="Noto Sans JP"/>
              <a:cs typeface="Noto Sans JP"/>
              <a:sym typeface="Noto Sans JP"/>
            </a:endParaRPr>
          </a:p>
          <a:p>
            <a:pPr indent="0" lvl="0" marL="0" marR="0" rtl="0" algn="l">
              <a:lnSpc>
                <a:spcPct val="139992"/>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2025/07/20</a:t>
            </a:r>
            <a:endParaRPr sz="700"/>
          </a:p>
        </p:txBody>
      </p:sp>
      <p:sp>
        <p:nvSpPr>
          <p:cNvPr id="356" name="Google Shape;356;p28"/>
          <p:cNvSpPr txBox="1"/>
          <p:nvPr/>
        </p:nvSpPr>
        <p:spPr>
          <a:xfrm>
            <a:off x="1807987" y="927056"/>
            <a:ext cx="1308501" cy="68988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バージョン</a:t>
            </a:r>
            <a:endParaRPr sz="700"/>
          </a:p>
          <a:p>
            <a:pPr indent="0" lvl="0" marL="0" marR="0" rtl="0" algn="l">
              <a:lnSpc>
                <a:spcPct val="139992"/>
              </a:lnSpc>
              <a:spcBef>
                <a:spcPts val="0"/>
              </a:spcBef>
              <a:spcAft>
                <a:spcPts val="0"/>
              </a:spcAft>
              <a:buNone/>
            </a:pPr>
            <a:r>
              <a:t/>
            </a:r>
            <a:endParaRPr b="1" i="0" sz="1300" u="none" cap="none" strike="noStrike">
              <a:solidFill>
                <a:srgbClr val="545454"/>
              </a:solidFill>
              <a:latin typeface="Noto Sans JP"/>
              <a:ea typeface="Noto Sans JP"/>
              <a:cs typeface="Noto Sans JP"/>
              <a:sym typeface="Noto Sans JP"/>
            </a:endParaRPr>
          </a:p>
          <a:p>
            <a:pPr indent="0" lvl="0" marL="0" marR="0" rtl="0" algn="l">
              <a:lnSpc>
                <a:spcPct val="139992"/>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v1.0 </a:t>
            </a:r>
            <a:endParaRPr sz="700"/>
          </a:p>
        </p:txBody>
      </p:sp>
      <p:sp>
        <p:nvSpPr>
          <p:cNvPr id="357" name="Google Shape;357;p28"/>
          <p:cNvSpPr txBox="1"/>
          <p:nvPr/>
        </p:nvSpPr>
        <p:spPr>
          <a:xfrm>
            <a:off x="3569264" y="927056"/>
            <a:ext cx="1993765" cy="68988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更新内容</a:t>
            </a:r>
            <a:endParaRPr sz="700"/>
          </a:p>
          <a:p>
            <a:pPr indent="0" lvl="0" marL="0" marR="0" rtl="0" algn="l">
              <a:lnSpc>
                <a:spcPct val="139992"/>
              </a:lnSpc>
              <a:spcBef>
                <a:spcPts val="0"/>
              </a:spcBef>
              <a:spcAft>
                <a:spcPts val="0"/>
              </a:spcAft>
              <a:buNone/>
            </a:pPr>
            <a:r>
              <a:t/>
            </a:r>
            <a:endParaRPr b="1" i="0" sz="1300" u="none" cap="none" strike="noStrike">
              <a:solidFill>
                <a:srgbClr val="545454"/>
              </a:solidFill>
              <a:latin typeface="Noto Sans JP"/>
              <a:ea typeface="Noto Sans JP"/>
              <a:cs typeface="Noto Sans JP"/>
              <a:sym typeface="Noto Sans JP"/>
            </a:endParaRPr>
          </a:p>
          <a:p>
            <a:pPr indent="0" lvl="0" marL="0" marR="0" rtl="0" algn="l">
              <a:lnSpc>
                <a:spcPct val="139992"/>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初版作成</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82" name="Shape 82"/>
        <p:cNvGrpSpPr/>
        <p:nvPr/>
      </p:nvGrpSpPr>
      <p:grpSpPr>
        <a:xfrm>
          <a:off x="0" y="0"/>
          <a:ext cx="0" cy="0"/>
          <a:chOff x="0" y="0"/>
          <a:chExt cx="0" cy="0"/>
        </a:xfrm>
      </p:grpSpPr>
      <p:grpSp>
        <p:nvGrpSpPr>
          <p:cNvPr id="83" name="Google Shape;83;p14"/>
          <p:cNvGrpSpPr/>
          <p:nvPr/>
        </p:nvGrpSpPr>
        <p:grpSpPr>
          <a:xfrm>
            <a:off x="288055" y="609253"/>
            <a:ext cx="8556182" cy="4267778"/>
            <a:chOff x="0" y="-47625"/>
            <a:chExt cx="4506960" cy="2248048"/>
          </a:xfrm>
        </p:grpSpPr>
        <p:sp>
          <p:nvSpPr>
            <p:cNvPr id="84" name="Google Shape;84;p14"/>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5" name="Google Shape;85;p14"/>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6" name="Google Shape;86;p14"/>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本資料の使い方（ご注意）</a:t>
            </a:r>
            <a:endParaRPr sz="700"/>
          </a:p>
        </p:txBody>
      </p:sp>
      <p:sp>
        <p:nvSpPr>
          <p:cNvPr id="87" name="Google Shape;87;p14"/>
          <p:cNvSpPr txBox="1"/>
          <p:nvPr/>
        </p:nvSpPr>
        <p:spPr>
          <a:xfrm>
            <a:off x="387093" y="886435"/>
            <a:ext cx="8369813" cy="2980882"/>
          </a:xfrm>
          <a:prstGeom prst="rect">
            <a:avLst/>
          </a:prstGeom>
          <a:noFill/>
          <a:ln>
            <a:noFill/>
          </a:ln>
        </p:spPr>
        <p:txBody>
          <a:bodyPr anchorCtr="0" anchor="t" bIns="0" lIns="0" spcFirstLastPara="1" rIns="0" wrap="square" tIns="0">
            <a:spAutoFit/>
          </a:bodyPr>
          <a:lstStyle/>
          <a:p>
            <a:pPr indent="-209550" lvl="1" marL="419100" marR="0" rtl="0" algn="l">
              <a:lnSpc>
                <a:spcPct val="160036"/>
              </a:lnSpc>
              <a:spcBef>
                <a:spcPts val="0"/>
              </a:spcBef>
              <a:spcAft>
                <a:spcPts val="0"/>
              </a:spcAft>
              <a:buClr>
                <a:srgbClr val="545454"/>
              </a:buClr>
              <a:buSzPts val="1900"/>
              <a:buFont typeface="Arial"/>
              <a:buChar char="•"/>
            </a:pPr>
            <a:r>
              <a:rPr b="0" i="0" lang="ja" sz="1900" u="none" cap="none" strike="noStrike">
                <a:solidFill>
                  <a:srgbClr val="545454"/>
                </a:solidFill>
                <a:latin typeface="Noto Sans JP"/>
                <a:ea typeface="Noto Sans JP"/>
                <a:cs typeface="Noto Sans JP"/>
                <a:sym typeface="Noto Sans JP"/>
              </a:rPr>
              <a:t>本資料は「Kiroku」の導入・活用イメージをもとにしたテンプレート資料です。</a:t>
            </a:r>
            <a:endParaRPr sz="700"/>
          </a:p>
          <a:p>
            <a:pPr indent="-209550" lvl="1" marL="419100" marR="0" rtl="0" algn="l">
              <a:lnSpc>
                <a:spcPct val="160036"/>
              </a:lnSpc>
              <a:spcBef>
                <a:spcPts val="0"/>
              </a:spcBef>
              <a:spcAft>
                <a:spcPts val="0"/>
              </a:spcAft>
              <a:buClr>
                <a:srgbClr val="545454"/>
              </a:buClr>
              <a:buSzPts val="1900"/>
              <a:buFont typeface="Arial"/>
              <a:buChar char="•"/>
            </a:pPr>
            <a:r>
              <a:rPr b="0" i="0" lang="ja" sz="1900" u="none" cap="none" strike="noStrike">
                <a:solidFill>
                  <a:srgbClr val="545454"/>
                </a:solidFill>
                <a:latin typeface="Noto Sans JP"/>
                <a:ea typeface="Noto Sans JP"/>
                <a:cs typeface="Noto Sans JP"/>
                <a:sym typeface="Noto Sans JP"/>
              </a:rPr>
              <a:t>各スライドの内容は一例であり、貴社の運用ルールや体制に合わせてご自由に編集・追記してご活用ください。</a:t>
            </a:r>
            <a:endParaRPr sz="700"/>
          </a:p>
          <a:p>
            <a:pPr indent="-209550" lvl="1" marL="419100" marR="0" rtl="0" algn="l">
              <a:lnSpc>
                <a:spcPct val="160036"/>
              </a:lnSpc>
              <a:spcBef>
                <a:spcPts val="0"/>
              </a:spcBef>
              <a:spcAft>
                <a:spcPts val="0"/>
              </a:spcAft>
              <a:buClr>
                <a:srgbClr val="545454"/>
              </a:buClr>
              <a:buSzPts val="1900"/>
              <a:buFont typeface="Arial"/>
              <a:buChar char="•"/>
            </a:pPr>
            <a:r>
              <a:rPr b="0" i="0" lang="ja" sz="1900" u="none" cap="none" strike="noStrike">
                <a:solidFill>
                  <a:srgbClr val="545454"/>
                </a:solidFill>
                <a:latin typeface="Noto Sans JP"/>
                <a:ea typeface="Noto Sans JP"/>
                <a:cs typeface="Noto Sans JP"/>
                <a:sym typeface="Noto Sans JP"/>
              </a:rPr>
              <a:t>特に社内ルール・フロー・窓口などは各社異なるため、内容のご確認・変更をお願いいたします。</a:t>
            </a:r>
            <a:endParaRPr sz="700"/>
          </a:p>
          <a:p>
            <a:pPr indent="-209550" lvl="1" marL="419100" marR="0" rtl="0" algn="l">
              <a:lnSpc>
                <a:spcPct val="160036"/>
              </a:lnSpc>
              <a:spcBef>
                <a:spcPts val="0"/>
              </a:spcBef>
              <a:spcAft>
                <a:spcPts val="0"/>
              </a:spcAft>
              <a:buClr>
                <a:srgbClr val="545454"/>
              </a:buClr>
              <a:buSzPts val="1900"/>
              <a:buFont typeface="Arial"/>
              <a:buChar char="•"/>
            </a:pPr>
            <a:r>
              <a:rPr b="0" i="0" lang="ja" sz="1900" u="none" cap="none" strike="noStrike">
                <a:solidFill>
                  <a:srgbClr val="545454"/>
                </a:solidFill>
                <a:latin typeface="Noto Sans JP"/>
                <a:ea typeface="Noto Sans JP"/>
                <a:cs typeface="Noto Sans JP"/>
                <a:sym typeface="Noto Sans JP"/>
              </a:rPr>
              <a:t>従業員への説明や稟議用資料としてのご活用も可能です  </a:t>
            </a:r>
            <a:endParaRPr sz="700"/>
          </a:p>
          <a:p>
            <a:pPr indent="0" lvl="0" marL="0" marR="0" rtl="0" algn="l">
              <a:lnSpc>
                <a:spcPct val="122514"/>
              </a:lnSpc>
              <a:spcBef>
                <a:spcPts val="0"/>
              </a:spcBef>
              <a:spcAft>
                <a:spcPts val="0"/>
              </a:spcAft>
              <a:buNone/>
            </a:pPr>
            <a:r>
              <a:t/>
            </a:r>
            <a:endParaRPr b="0" i="0" sz="1900" u="none" cap="none" strike="noStrike">
              <a:solidFill>
                <a:srgbClr val="545454"/>
              </a:solidFill>
              <a:latin typeface="Noto Sans JP"/>
              <a:ea typeface="Noto Sans JP"/>
              <a:cs typeface="Noto Sans JP"/>
              <a:sym typeface="Noto Sans J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1" name="Shape 91"/>
        <p:cNvGrpSpPr/>
        <p:nvPr/>
      </p:nvGrpSpPr>
      <p:grpSpPr>
        <a:xfrm>
          <a:off x="0" y="0"/>
          <a:ext cx="0" cy="0"/>
          <a:chOff x="0" y="0"/>
          <a:chExt cx="0" cy="0"/>
        </a:xfrm>
      </p:grpSpPr>
      <p:grpSp>
        <p:nvGrpSpPr>
          <p:cNvPr id="92" name="Google Shape;92;p15"/>
          <p:cNvGrpSpPr/>
          <p:nvPr/>
        </p:nvGrpSpPr>
        <p:grpSpPr>
          <a:xfrm>
            <a:off x="0" y="-90413"/>
            <a:ext cx="2924242" cy="5233913"/>
            <a:chOff x="0" y="-47625"/>
            <a:chExt cx="1540341" cy="2756958"/>
          </a:xfrm>
        </p:grpSpPr>
        <p:sp>
          <p:nvSpPr>
            <p:cNvPr id="93" name="Google Shape;93;p15"/>
            <p:cNvSpPr/>
            <p:nvPr/>
          </p:nvSpPr>
          <p:spPr>
            <a:xfrm>
              <a:off x="0" y="0"/>
              <a:ext cx="1540341" cy="2709333"/>
            </a:xfrm>
            <a:custGeom>
              <a:rect b="b" l="l" r="r" t="t"/>
              <a:pathLst>
                <a:path extrusionOk="0" h="2709333" w="1540341">
                  <a:moveTo>
                    <a:pt x="0" y="0"/>
                  </a:moveTo>
                  <a:lnTo>
                    <a:pt x="1540341" y="0"/>
                  </a:lnTo>
                  <a:lnTo>
                    <a:pt x="1540341" y="2709333"/>
                  </a:lnTo>
                  <a:lnTo>
                    <a:pt x="0" y="2709333"/>
                  </a:lnTo>
                  <a:close/>
                </a:path>
              </a:pathLst>
            </a:custGeom>
            <a:solidFill>
              <a:srgbClr val="01A17F"/>
            </a:solidFill>
            <a:ln>
              <a:noFill/>
            </a:ln>
          </p:spPr>
        </p:sp>
        <p:sp>
          <p:nvSpPr>
            <p:cNvPr id="94" name="Google Shape;94;p15"/>
            <p:cNvSpPr txBox="1"/>
            <p:nvPr/>
          </p:nvSpPr>
          <p:spPr>
            <a:xfrm>
              <a:off x="0" y="-47625"/>
              <a:ext cx="1540341" cy="275695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5" name="Google Shape;95;p15"/>
          <p:cNvSpPr txBox="1"/>
          <p:nvPr/>
        </p:nvSpPr>
        <p:spPr>
          <a:xfrm>
            <a:off x="0" y="2267109"/>
            <a:ext cx="2924100" cy="4926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ja" sz="3200">
                <a:solidFill>
                  <a:srgbClr val="FFFFFF"/>
                </a:solidFill>
                <a:latin typeface="Noto Sans"/>
                <a:ea typeface="Noto Sans"/>
                <a:cs typeface="Noto Sans"/>
                <a:sym typeface="Noto Sans"/>
              </a:rPr>
              <a:t>目次</a:t>
            </a:r>
            <a:endParaRPr sz="700"/>
          </a:p>
        </p:txBody>
      </p:sp>
      <p:sp>
        <p:nvSpPr>
          <p:cNvPr id="96" name="Google Shape;96;p15"/>
          <p:cNvSpPr txBox="1"/>
          <p:nvPr/>
        </p:nvSpPr>
        <p:spPr>
          <a:xfrm>
            <a:off x="4269900" y="124350"/>
            <a:ext cx="604200" cy="48948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01　</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02</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03　</a:t>
            </a:r>
            <a:r>
              <a:rPr b="1" i="0" lang="ja" sz="1200" u="none" cap="none" strike="noStrike">
                <a:solidFill>
                  <a:srgbClr val="029978"/>
                </a:solidFill>
                <a:latin typeface="Noto Sans"/>
                <a:ea typeface="Noto Sans"/>
                <a:cs typeface="Noto Sans"/>
                <a:sym typeface="Noto Sans"/>
              </a:rPr>
              <a:t>　</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04　</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05</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06</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07</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08</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09</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10</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11</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12</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13</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14</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15</a:t>
            </a:r>
            <a:endParaRPr sz="700"/>
          </a:p>
          <a:p>
            <a:pPr indent="0" lvl="0" marL="0" marR="0" rtl="0" algn="l">
              <a:lnSpc>
                <a:spcPct val="170000"/>
              </a:lnSpc>
              <a:spcBef>
                <a:spcPts val="0"/>
              </a:spcBef>
              <a:spcAft>
                <a:spcPts val="0"/>
              </a:spcAft>
              <a:buNone/>
            </a:pPr>
            <a:r>
              <a:rPr b="1" i="0" lang="ja" sz="1200" u="none" cap="none" strike="noStrike">
                <a:solidFill>
                  <a:srgbClr val="029978"/>
                </a:solidFill>
                <a:latin typeface="Noto Sans"/>
                <a:ea typeface="Noto Sans"/>
                <a:cs typeface="Noto Sans"/>
                <a:sym typeface="Noto Sans"/>
              </a:rPr>
              <a:t>16</a:t>
            </a:r>
            <a:endParaRPr sz="700"/>
          </a:p>
        </p:txBody>
      </p:sp>
      <p:sp>
        <p:nvSpPr>
          <p:cNvPr id="97" name="Google Shape;97;p15"/>
          <p:cNvSpPr txBox="1"/>
          <p:nvPr/>
        </p:nvSpPr>
        <p:spPr>
          <a:xfrm>
            <a:off x="4814567" y="124350"/>
            <a:ext cx="3016200" cy="48948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表紙</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本資料の使い方（ご注意）</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Agenda</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導入の背景・目的</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社内でのお願い・運用ポイント</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Kirokuとは</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業務全体の流れ</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ログイン画面</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時間登録の行い方①</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時間登録の行い方②</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タイムカード機能の説明</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経費登録の行い方</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よくある質問（FAQ）</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サポート・問い合わせ先</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社内ルールまとめ</a:t>
            </a:r>
            <a:endParaRPr sz="700"/>
          </a:p>
          <a:p>
            <a:pPr indent="0" lvl="0" marL="0" marR="0" rtl="0" algn="l">
              <a:lnSpc>
                <a:spcPct val="170000"/>
              </a:lnSpc>
              <a:spcBef>
                <a:spcPts val="0"/>
              </a:spcBef>
              <a:spcAft>
                <a:spcPts val="0"/>
              </a:spcAft>
              <a:buNone/>
            </a:pPr>
            <a:r>
              <a:rPr b="1" i="0" lang="ja" sz="1200" u="none" cap="none" strike="noStrike">
                <a:solidFill>
                  <a:srgbClr val="545454"/>
                </a:solidFill>
                <a:latin typeface="Noto Sans JP"/>
                <a:ea typeface="Noto Sans JP"/>
                <a:cs typeface="Noto Sans JP"/>
                <a:sym typeface="Noto Sans JP"/>
              </a:rPr>
              <a:t>補足・更新履歴</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01" name="Shape 101"/>
        <p:cNvGrpSpPr/>
        <p:nvPr/>
      </p:nvGrpSpPr>
      <p:grpSpPr>
        <a:xfrm>
          <a:off x="0" y="0"/>
          <a:ext cx="0" cy="0"/>
          <a:chOff x="0" y="0"/>
          <a:chExt cx="0" cy="0"/>
        </a:xfrm>
      </p:grpSpPr>
      <p:grpSp>
        <p:nvGrpSpPr>
          <p:cNvPr id="102" name="Google Shape;102;p16"/>
          <p:cNvGrpSpPr/>
          <p:nvPr/>
        </p:nvGrpSpPr>
        <p:grpSpPr>
          <a:xfrm>
            <a:off x="288055" y="361372"/>
            <a:ext cx="8556182" cy="4591095"/>
            <a:chOff x="0" y="-47625"/>
            <a:chExt cx="4506960" cy="2418354"/>
          </a:xfrm>
        </p:grpSpPr>
        <p:sp>
          <p:nvSpPr>
            <p:cNvPr id="103" name="Google Shape;103;p16"/>
            <p:cNvSpPr/>
            <p:nvPr/>
          </p:nvSpPr>
          <p:spPr>
            <a:xfrm>
              <a:off x="0" y="0"/>
              <a:ext cx="4506960" cy="2370729"/>
            </a:xfrm>
            <a:custGeom>
              <a:rect b="b" l="l" r="r" t="t"/>
              <a:pathLst>
                <a:path extrusionOk="0" h="2370729" w="4506960">
                  <a:moveTo>
                    <a:pt x="23073" y="0"/>
                  </a:moveTo>
                  <a:lnTo>
                    <a:pt x="4483887" y="0"/>
                  </a:lnTo>
                  <a:cubicBezTo>
                    <a:pt x="4490006" y="0"/>
                    <a:pt x="4495875" y="2431"/>
                    <a:pt x="4500202" y="6758"/>
                  </a:cubicBezTo>
                  <a:cubicBezTo>
                    <a:pt x="4504529" y="11085"/>
                    <a:pt x="4506960" y="16954"/>
                    <a:pt x="4506960" y="23073"/>
                  </a:cubicBezTo>
                  <a:lnTo>
                    <a:pt x="4506960" y="2347656"/>
                  </a:lnTo>
                  <a:cubicBezTo>
                    <a:pt x="4506960" y="2353776"/>
                    <a:pt x="4504529" y="2359644"/>
                    <a:pt x="4500202" y="2363971"/>
                  </a:cubicBezTo>
                  <a:cubicBezTo>
                    <a:pt x="4495875" y="2368298"/>
                    <a:pt x="4490006" y="2370729"/>
                    <a:pt x="4483887" y="2370729"/>
                  </a:cubicBezTo>
                  <a:lnTo>
                    <a:pt x="23073" y="2370729"/>
                  </a:lnTo>
                  <a:cubicBezTo>
                    <a:pt x="16954" y="2370729"/>
                    <a:pt x="11085" y="2368298"/>
                    <a:pt x="6758" y="2363971"/>
                  </a:cubicBezTo>
                  <a:cubicBezTo>
                    <a:pt x="2431" y="2359644"/>
                    <a:pt x="0" y="2353776"/>
                    <a:pt x="0" y="2347656"/>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4" name="Google Shape;104;p16"/>
            <p:cNvSpPr txBox="1"/>
            <p:nvPr/>
          </p:nvSpPr>
          <p:spPr>
            <a:xfrm>
              <a:off x="0" y="-47625"/>
              <a:ext cx="4506960" cy="241835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5" name="Google Shape;105;p16"/>
          <p:cNvGrpSpPr/>
          <p:nvPr/>
        </p:nvGrpSpPr>
        <p:grpSpPr>
          <a:xfrm>
            <a:off x="924699" y="930076"/>
            <a:ext cx="7565654" cy="1857427"/>
            <a:chOff x="0" y="0"/>
            <a:chExt cx="3985201" cy="978398"/>
          </a:xfrm>
        </p:grpSpPr>
        <p:sp>
          <p:nvSpPr>
            <p:cNvPr id="106" name="Google Shape;106;p16"/>
            <p:cNvSpPr/>
            <p:nvPr/>
          </p:nvSpPr>
          <p:spPr>
            <a:xfrm>
              <a:off x="0" y="0"/>
              <a:ext cx="3985148" cy="978264"/>
            </a:xfrm>
            <a:custGeom>
              <a:rect b="b" l="l" r="r" t="t"/>
              <a:pathLst>
                <a:path extrusionOk="0" h="978264" w="3985148">
                  <a:moveTo>
                    <a:pt x="26094" y="0"/>
                  </a:moveTo>
                  <a:lnTo>
                    <a:pt x="3959053" y="0"/>
                  </a:lnTo>
                  <a:cubicBezTo>
                    <a:pt x="3973465" y="0"/>
                    <a:pt x="3985148" y="11683"/>
                    <a:pt x="3985148" y="26094"/>
                  </a:cubicBezTo>
                  <a:lnTo>
                    <a:pt x="3985148" y="952170"/>
                  </a:lnTo>
                  <a:cubicBezTo>
                    <a:pt x="3985148" y="966581"/>
                    <a:pt x="3973465" y="978264"/>
                    <a:pt x="3959053" y="978264"/>
                  </a:cubicBezTo>
                  <a:lnTo>
                    <a:pt x="26094" y="978264"/>
                  </a:lnTo>
                  <a:cubicBezTo>
                    <a:pt x="11683" y="978264"/>
                    <a:pt x="0" y="966581"/>
                    <a:pt x="0" y="952170"/>
                  </a:cubicBezTo>
                  <a:lnTo>
                    <a:pt x="0" y="26094"/>
                  </a:lnTo>
                  <a:cubicBezTo>
                    <a:pt x="0" y="11683"/>
                    <a:pt x="11683" y="0"/>
                    <a:pt x="26094"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7" name="Google Shape;107;p16"/>
            <p:cNvSpPr txBox="1"/>
            <p:nvPr/>
          </p:nvSpPr>
          <p:spPr>
            <a:xfrm>
              <a:off x="1" y="44498"/>
              <a:ext cx="3985200" cy="933900"/>
            </a:xfrm>
            <a:prstGeom prst="rect">
              <a:avLst/>
            </a:prstGeom>
            <a:solidFill>
              <a:srgbClr val="C8E6E4"/>
            </a:solidFill>
            <a:ln>
              <a:noFill/>
            </a:ln>
          </p:spPr>
          <p:txBody>
            <a:bodyPr anchorCtr="0" anchor="t" bIns="25400" lIns="25400" spcFirstLastPara="1" rIns="25400" wrap="square" tIns="25400">
              <a:noAutofit/>
            </a:bodyPr>
            <a:lstStyle/>
            <a:p>
              <a:pPr indent="-133350" lvl="1" marL="266700" marR="0" rtl="0" algn="l">
                <a:lnSpc>
                  <a:spcPct val="140000"/>
                </a:lnSpc>
                <a:spcBef>
                  <a:spcPts val="0"/>
                </a:spcBef>
                <a:spcAft>
                  <a:spcPts val="0"/>
                </a:spcAft>
                <a:buClr>
                  <a:srgbClr val="545454"/>
                </a:buClr>
                <a:buSzPts val="1300"/>
                <a:buFont typeface="Arial"/>
                <a:buChar char="•"/>
              </a:pPr>
              <a:r>
                <a:rPr b="1" i="0" lang="ja" sz="1300" u="none" cap="none" strike="noStrike">
                  <a:solidFill>
                    <a:srgbClr val="545454"/>
                  </a:solidFill>
                  <a:latin typeface="Noto Sans JP"/>
                  <a:ea typeface="Noto Sans JP"/>
                  <a:cs typeface="Noto Sans JP"/>
                  <a:sym typeface="Noto Sans JP"/>
                </a:rPr>
                <a:t>現在の課題・背景</a:t>
              </a:r>
              <a:endParaRPr sz="700"/>
            </a:p>
            <a:p>
              <a:pPr indent="-133350" lvl="1" marL="266700" marR="0" rtl="0" algn="l">
                <a:lnSpc>
                  <a:spcPct val="140000"/>
                </a:lnSpc>
                <a:spcBef>
                  <a:spcPts val="0"/>
                </a:spcBef>
                <a:spcAft>
                  <a:spcPts val="0"/>
                </a:spcAft>
                <a:buClr>
                  <a:srgbClr val="B8B8B8"/>
                </a:buClr>
                <a:buSzPts val="1300"/>
                <a:buFont typeface="Arial"/>
                <a:buChar char="•"/>
              </a:pPr>
              <a:r>
                <a:rPr b="1" i="0" lang="ja" sz="1300" u="none" cap="none" strike="noStrike">
                  <a:solidFill>
                    <a:srgbClr val="B8B8B8"/>
                  </a:solidFill>
                  <a:latin typeface="Noto Sans JP"/>
                  <a:ea typeface="Noto Sans JP"/>
                  <a:cs typeface="Noto Sans JP"/>
                  <a:sym typeface="Noto Sans JP"/>
                </a:rPr>
                <a:t>（例）プロジェクトチーム内の稼働状況や成果が見えにくい</a:t>
              </a:r>
              <a:endParaRPr sz="700"/>
            </a:p>
            <a:p>
              <a:pPr indent="-133350" lvl="1" marL="266700" marR="0" rtl="0" algn="l">
                <a:lnSpc>
                  <a:spcPct val="140000"/>
                </a:lnSpc>
                <a:spcBef>
                  <a:spcPts val="0"/>
                </a:spcBef>
                <a:spcAft>
                  <a:spcPts val="0"/>
                </a:spcAft>
                <a:buClr>
                  <a:srgbClr val="B8B8B8"/>
                </a:buClr>
                <a:buSzPts val="1300"/>
                <a:buFont typeface="Arial"/>
                <a:buChar char="•"/>
              </a:pPr>
              <a:r>
                <a:rPr b="1" i="0" lang="ja" sz="1300" u="none" cap="none" strike="noStrike">
                  <a:solidFill>
                    <a:srgbClr val="B8B8B8"/>
                  </a:solidFill>
                  <a:latin typeface="Noto Sans JP"/>
                  <a:ea typeface="Noto Sans JP"/>
                  <a:cs typeface="Noto Sans JP"/>
                  <a:sym typeface="Noto Sans JP"/>
                </a:rPr>
                <a:t>（例）手動で集計しているレポート作成に時間がかかりすぎる</a:t>
              </a:r>
              <a:endParaRPr sz="700"/>
            </a:p>
            <a:p>
              <a:pPr indent="0" lvl="0" marL="0" marR="0" rtl="0" algn="ctr">
                <a:lnSpc>
                  <a:spcPct val="235200"/>
                </a:lnSpc>
                <a:spcBef>
                  <a:spcPts val="0"/>
                </a:spcBef>
                <a:spcAft>
                  <a:spcPts val="0"/>
                </a:spcAft>
                <a:buNone/>
              </a:pPr>
              <a:r>
                <a:t/>
              </a:r>
              <a:endParaRPr b="1" i="0" sz="1300" u="none" cap="none" strike="noStrike">
                <a:solidFill>
                  <a:srgbClr val="B8B8B8"/>
                </a:solidFill>
                <a:latin typeface="Noto Sans JP"/>
                <a:ea typeface="Noto Sans JP"/>
                <a:cs typeface="Noto Sans JP"/>
                <a:sym typeface="Noto Sans JP"/>
              </a:endParaRPr>
            </a:p>
          </p:txBody>
        </p:sp>
      </p:grpSp>
      <p:grpSp>
        <p:nvGrpSpPr>
          <p:cNvPr id="108" name="Google Shape;108;p16"/>
          <p:cNvGrpSpPr/>
          <p:nvPr/>
        </p:nvGrpSpPr>
        <p:grpSpPr>
          <a:xfrm>
            <a:off x="449887" y="530873"/>
            <a:ext cx="408953" cy="408954"/>
            <a:chOff x="0" y="0"/>
            <a:chExt cx="812800" cy="812800"/>
          </a:xfrm>
        </p:grpSpPr>
        <p:sp>
          <p:nvSpPr>
            <p:cNvPr id="109" name="Google Shape;10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0" name="Google Shape;110;p16"/>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1500" u="none" cap="none" strike="noStrike">
                  <a:solidFill>
                    <a:srgbClr val="FFFFFF"/>
                  </a:solidFill>
                  <a:latin typeface="Noto Sans"/>
                  <a:ea typeface="Noto Sans"/>
                  <a:cs typeface="Noto Sans"/>
                  <a:sym typeface="Noto Sans"/>
                </a:rPr>
                <a:t>1</a:t>
              </a:r>
              <a:endParaRPr sz="700"/>
            </a:p>
          </p:txBody>
        </p:sp>
      </p:grpSp>
      <p:grpSp>
        <p:nvGrpSpPr>
          <p:cNvPr id="111" name="Google Shape;111;p16"/>
          <p:cNvGrpSpPr/>
          <p:nvPr/>
        </p:nvGrpSpPr>
        <p:grpSpPr>
          <a:xfrm>
            <a:off x="448492" y="2833778"/>
            <a:ext cx="410349" cy="410349"/>
            <a:chOff x="0" y="0"/>
            <a:chExt cx="812800" cy="812800"/>
          </a:xfrm>
        </p:grpSpPr>
        <p:sp>
          <p:nvSpPr>
            <p:cNvPr id="112" name="Google Shape;11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3" name="Google Shape;113;p16"/>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1500" u="none" cap="none" strike="noStrike">
                  <a:solidFill>
                    <a:srgbClr val="FFFFFF"/>
                  </a:solidFill>
                  <a:latin typeface="Noto Sans"/>
                  <a:ea typeface="Noto Sans"/>
                  <a:cs typeface="Noto Sans"/>
                  <a:sym typeface="Noto Sans"/>
                </a:rPr>
                <a:t>2</a:t>
              </a:r>
              <a:endParaRPr sz="700"/>
            </a:p>
          </p:txBody>
        </p:sp>
      </p:grpSp>
      <p:sp>
        <p:nvSpPr>
          <p:cNvPr id="114" name="Google Shape;114;p16"/>
          <p:cNvSpPr/>
          <p:nvPr/>
        </p:nvSpPr>
        <p:spPr>
          <a:xfrm>
            <a:off x="8043649" y="611299"/>
            <a:ext cx="669224" cy="657056"/>
          </a:xfrm>
          <a:custGeom>
            <a:rect b="b" l="l" r="r" t="t"/>
            <a:pathLst>
              <a:path extrusionOk="0" h="1314112" w="1338448">
                <a:moveTo>
                  <a:pt x="0" y="0"/>
                </a:moveTo>
                <a:lnTo>
                  <a:pt x="1338448" y="0"/>
                </a:lnTo>
                <a:lnTo>
                  <a:pt x="1338448" y="1314113"/>
                </a:lnTo>
                <a:lnTo>
                  <a:pt x="0" y="1314113"/>
                </a:lnTo>
                <a:lnTo>
                  <a:pt x="0" y="0"/>
                </a:lnTo>
                <a:close/>
              </a:path>
            </a:pathLst>
          </a:custGeom>
          <a:blipFill rotWithShape="1">
            <a:blip r:embed="rId3">
              <a:alphaModFix/>
            </a:blip>
            <a:stretch>
              <a:fillRect b="0" l="0" r="0" t="0"/>
            </a:stretch>
          </a:blipFill>
          <a:ln>
            <a:noFill/>
          </a:ln>
        </p:spPr>
      </p:sp>
      <p:sp>
        <p:nvSpPr>
          <p:cNvPr id="115" name="Google Shape;115;p16"/>
          <p:cNvSpPr txBox="1"/>
          <p:nvPr/>
        </p:nvSpPr>
        <p:spPr>
          <a:xfrm>
            <a:off x="2351175" y="53575"/>
            <a:ext cx="4429800" cy="30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ja" sz="2000" u="none" cap="none" strike="noStrike">
                <a:solidFill>
                  <a:srgbClr val="545454"/>
                </a:solidFill>
                <a:latin typeface="Noto Sans JP"/>
                <a:ea typeface="Noto Sans JP"/>
                <a:cs typeface="Noto Sans JP"/>
                <a:sym typeface="Noto Sans JP"/>
              </a:rPr>
              <a:t>工数管理ツール導入の背景や目的</a:t>
            </a:r>
            <a:endParaRPr b="1" i="0" sz="2000" u="none" cap="none" strike="noStrike">
              <a:solidFill>
                <a:srgbClr val="545454"/>
              </a:solidFill>
              <a:latin typeface="Noto Sans JP"/>
              <a:ea typeface="Noto Sans JP"/>
              <a:cs typeface="Noto Sans JP"/>
              <a:sym typeface="Noto Sans JP"/>
            </a:endParaRPr>
          </a:p>
        </p:txBody>
      </p:sp>
      <p:sp>
        <p:nvSpPr>
          <p:cNvPr id="116" name="Google Shape;116;p16"/>
          <p:cNvSpPr txBox="1"/>
          <p:nvPr/>
        </p:nvSpPr>
        <p:spPr>
          <a:xfrm>
            <a:off x="924699" y="604373"/>
            <a:ext cx="8115300" cy="23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Kiroku導入に至った背景・課題</a:t>
            </a:r>
            <a:endParaRPr sz="700"/>
          </a:p>
        </p:txBody>
      </p:sp>
      <p:sp>
        <p:nvSpPr>
          <p:cNvPr id="117" name="Google Shape;117;p16"/>
          <p:cNvSpPr txBox="1"/>
          <p:nvPr/>
        </p:nvSpPr>
        <p:spPr>
          <a:xfrm>
            <a:off x="957600" y="2907991"/>
            <a:ext cx="8115300" cy="23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Kiroku導入により期待される効果</a:t>
            </a:r>
            <a:endParaRPr sz="700"/>
          </a:p>
        </p:txBody>
      </p:sp>
      <p:grpSp>
        <p:nvGrpSpPr>
          <p:cNvPr id="118" name="Google Shape;118;p16"/>
          <p:cNvGrpSpPr/>
          <p:nvPr/>
        </p:nvGrpSpPr>
        <p:grpSpPr>
          <a:xfrm>
            <a:off x="924699" y="3244128"/>
            <a:ext cx="7577614" cy="1535397"/>
            <a:chOff x="0" y="0"/>
            <a:chExt cx="3991501" cy="808769"/>
          </a:xfrm>
        </p:grpSpPr>
        <p:sp>
          <p:nvSpPr>
            <p:cNvPr id="119" name="Google Shape;119;p16"/>
            <p:cNvSpPr/>
            <p:nvPr/>
          </p:nvSpPr>
          <p:spPr>
            <a:xfrm>
              <a:off x="0" y="0"/>
              <a:ext cx="3991428" cy="808769"/>
            </a:xfrm>
            <a:custGeom>
              <a:rect b="b" l="l" r="r" t="t"/>
              <a:pathLst>
                <a:path extrusionOk="0" h="808769" w="3991428">
                  <a:moveTo>
                    <a:pt x="26053" y="0"/>
                  </a:moveTo>
                  <a:lnTo>
                    <a:pt x="3965375" y="0"/>
                  </a:lnTo>
                  <a:cubicBezTo>
                    <a:pt x="3979764" y="0"/>
                    <a:pt x="3991428" y="11665"/>
                    <a:pt x="3991428" y="26053"/>
                  </a:cubicBezTo>
                  <a:lnTo>
                    <a:pt x="3991428" y="782716"/>
                  </a:lnTo>
                  <a:cubicBezTo>
                    <a:pt x="3991428" y="797104"/>
                    <a:pt x="3979764" y="808769"/>
                    <a:pt x="3965375" y="808769"/>
                  </a:cubicBezTo>
                  <a:lnTo>
                    <a:pt x="26053" y="808769"/>
                  </a:lnTo>
                  <a:cubicBezTo>
                    <a:pt x="11665" y="808769"/>
                    <a:pt x="0" y="797104"/>
                    <a:pt x="0" y="782716"/>
                  </a:cubicBezTo>
                  <a:lnTo>
                    <a:pt x="0" y="26053"/>
                  </a:lnTo>
                  <a:cubicBezTo>
                    <a:pt x="0" y="11665"/>
                    <a:pt x="11665" y="0"/>
                    <a:pt x="26053"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0" name="Google Shape;120;p16"/>
            <p:cNvSpPr txBox="1"/>
            <p:nvPr/>
          </p:nvSpPr>
          <p:spPr>
            <a:xfrm>
              <a:off x="1" y="31104"/>
              <a:ext cx="3991500" cy="777600"/>
            </a:xfrm>
            <a:prstGeom prst="rect">
              <a:avLst/>
            </a:prstGeom>
            <a:solidFill>
              <a:srgbClr val="C8E6E4"/>
            </a:solidFill>
            <a:ln>
              <a:noFill/>
            </a:ln>
          </p:spPr>
          <p:txBody>
            <a:bodyPr anchorCtr="0" anchor="t" bIns="25400" lIns="25400" spcFirstLastPara="1" rIns="25400" wrap="square" tIns="25400">
              <a:noAutofit/>
            </a:bodyPr>
            <a:lstStyle/>
            <a:p>
              <a:pPr indent="-133350" lvl="1" marL="266700" marR="0" rtl="0" algn="l">
                <a:lnSpc>
                  <a:spcPct val="140000"/>
                </a:lnSpc>
                <a:spcBef>
                  <a:spcPts val="0"/>
                </a:spcBef>
                <a:spcAft>
                  <a:spcPts val="0"/>
                </a:spcAft>
                <a:buClr>
                  <a:srgbClr val="B8B8B8"/>
                </a:buClr>
                <a:buSzPts val="1300"/>
                <a:buFont typeface="Arial"/>
                <a:buChar char="•"/>
              </a:pPr>
              <a:r>
                <a:rPr b="1" i="0" lang="ja" sz="1300" u="none" cap="none" strike="noStrike">
                  <a:solidFill>
                    <a:srgbClr val="B8B8B8"/>
                  </a:solidFill>
                  <a:latin typeface="Noto Sans JP"/>
                  <a:ea typeface="Noto Sans JP"/>
                  <a:cs typeface="Noto Sans JP"/>
                  <a:sym typeface="Noto Sans JP"/>
                </a:rPr>
                <a:t>（例）入力・承認履歴が残ることで、運用の透明性が向上</a:t>
              </a:r>
              <a:endParaRPr sz="700"/>
            </a:p>
            <a:p>
              <a:pPr indent="-133350" lvl="1" marL="266700" marR="0" rtl="0" algn="l">
                <a:lnSpc>
                  <a:spcPct val="140000"/>
                </a:lnSpc>
                <a:spcBef>
                  <a:spcPts val="0"/>
                </a:spcBef>
                <a:spcAft>
                  <a:spcPts val="0"/>
                </a:spcAft>
                <a:buClr>
                  <a:srgbClr val="B8B8B8"/>
                </a:buClr>
                <a:buSzPts val="1300"/>
                <a:buFont typeface="Arial"/>
                <a:buChar char="•"/>
              </a:pPr>
              <a:r>
                <a:rPr b="1" i="0" lang="ja" sz="1300" u="none" cap="none" strike="noStrike">
                  <a:solidFill>
                    <a:srgbClr val="B8B8B8"/>
                  </a:solidFill>
                  <a:latin typeface="Noto Sans JP"/>
                  <a:ea typeface="Noto Sans JP"/>
                  <a:cs typeface="Noto Sans JP"/>
                  <a:sym typeface="Noto Sans JP"/>
                </a:rPr>
                <a:t>（例）時間・経費データの集計が簡単になり、レポート作成が容易に</a:t>
              </a:r>
              <a:endParaRPr sz="700"/>
            </a:p>
            <a:p>
              <a:pPr indent="-133350" lvl="1" marL="266700" marR="0" rtl="0" algn="l">
                <a:lnSpc>
                  <a:spcPct val="140000"/>
                </a:lnSpc>
                <a:spcBef>
                  <a:spcPts val="0"/>
                </a:spcBef>
                <a:spcAft>
                  <a:spcPts val="0"/>
                </a:spcAft>
                <a:buClr>
                  <a:srgbClr val="B8B8B8"/>
                </a:buClr>
                <a:buSzPts val="1300"/>
                <a:buFont typeface="Arial"/>
                <a:buChar char="•"/>
              </a:pPr>
              <a:r>
                <a:rPr b="1" i="0" lang="ja" sz="1300" u="none" cap="none" strike="noStrike">
                  <a:solidFill>
                    <a:srgbClr val="B8B8B8"/>
                  </a:solidFill>
                  <a:latin typeface="Noto Sans JP"/>
                  <a:ea typeface="Noto Sans JP"/>
                  <a:cs typeface="Noto Sans JP"/>
                  <a:sym typeface="Noto Sans JP"/>
                </a:rPr>
                <a:t>（例）管理者のチェック工数削減と、従業員の申請ミス削減</a:t>
              </a:r>
              <a:endParaRPr sz="700"/>
            </a:p>
            <a:p>
              <a:pPr indent="-133350" lvl="1" marL="266700" marR="0" rtl="0" algn="l">
                <a:lnSpc>
                  <a:spcPct val="140000"/>
                </a:lnSpc>
                <a:spcBef>
                  <a:spcPts val="0"/>
                </a:spcBef>
                <a:spcAft>
                  <a:spcPts val="0"/>
                </a:spcAft>
                <a:buClr>
                  <a:srgbClr val="B8B8B8"/>
                </a:buClr>
                <a:buSzPts val="1300"/>
                <a:buFont typeface="Arial"/>
                <a:buChar char="•"/>
              </a:pPr>
              <a:r>
                <a:rPr b="1" i="0" lang="ja" sz="1300" u="none" cap="none" strike="noStrike">
                  <a:solidFill>
                    <a:srgbClr val="B8B8B8"/>
                  </a:solidFill>
                  <a:latin typeface="Noto Sans JP"/>
                  <a:ea typeface="Noto Sans JP"/>
                  <a:cs typeface="Noto Sans JP"/>
                  <a:sym typeface="Noto Sans JP"/>
                </a:rPr>
                <a:t>（例）スマホアプリ対応で、外出先からも簡単入力が可能</a:t>
              </a:r>
              <a:endParaRPr sz="700"/>
            </a:p>
          </p:txBody>
        </p:sp>
      </p:grpSp>
      <p:sp>
        <p:nvSpPr>
          <p:cNvPr id="121" name="Google Shape;121;p16"/>
          <p:cNvSpPr/>
          <p:nvPr/>
        </p:nvSpPr>
        <p:spPr>
          <a:xfrm>
            <a:off x="8024278" y="2479795"/>
            <a:ext cx="707968" cy="707967"/>
          </a:xfrm>
          <a:custGeom>
            <a:rect b="b" l="l" r="r" t="t"/>
            <a:pathLst>
              <a:path extrusionOk="0" h="1415935" w="1415935">
                <a:moveTo>
                  <a:pt x="0" y="0"/>
                </a:moveTo>
                <a:lnTo>
                  <a:pt x="1415935" y="0"/>
                </a:lnTo>
                <a:lnTo>
                  <a:pt x="1415935" y="1415935"/>
                </a:lnTo>
                <a:lnTo>
                  <a:pt x="0" y="1415935"/>
                </a:lnTo>
                <a:lnTo>
                  <a:pt x="0" y="0"/>
                </a:lnTo>
                <a:close/>
              </a:path>
            </a:pathLst>
          </a:custGeom>
          <a:blipFill rotWithShape="1">
            <a:blip r:embed="rId4">
              <a:alphaModFix/>
            </a:blip>
            <a:stretch>
              <a:fillRect b="0" l="0" r="0" t="0"/>
            </a:stretch>
          </a:blipFill>
          <a:ln>
            <a:noFill/>
          </a:ln>
        </p:spPr>
      </p:sp>
      <p:sp>
        <p:nvSpPr>
          <p:cNvPr id="122" name="Google Shape;122;p16"/>
          <p:cNvSpPr/>
          <p:nvPr/>
        </p:nvSpPr>
        <p:spPr>
          <a:xfrm>
            <a:off x="7981061" y="4011827"/>
            <a:ext cx="731813" cy="729151"/>
          </a:xfrm>
          <a:custGeom>
            <a:rect b="b" l="l" r="r" t="t"/>
            <a:pathLst>
              <a:path extrusionOk="0" h="1458303" w="1463625">
                <a:moveTo>
                  <a:pt x="0" y="0"/>
                </a:moveTo>
                <a:lnTo>
                  <a:pt x="1463625" y="0"/>
                </a:lnTo>
                <a:lnTo>
                  <a:pt x="1463625" y="1458302"/>
                </a:lnTo>
                <a:lnTo>
                  <a:pt x="0" y="145830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6" name="Shape 126"/>
        <p:cNvGrpSpPr/>
        <p:nvPr/>
      </p:nvGrpSpPr>
      <p:grpSpPr>
        <a:xfrm>
          <a:off x="0" y="0"/>
          <a:ext cx="0" cy="0"/>
          <a:chOff x="0" y="0"/>
          <a:chExt cx="0" cy="0"/>
        </a:xfrm>
      </p:grpSpPr>
      <p:grpSp>
        <p:nvGrpSpPr>
          <p:cNvPr id="127" name="Google Shape;127;p17"/>
          <p:cNvGrpSpPr/>
          <p:nvPr/>
        </p:nvGrpSpPr>
        <p:grpSpPr>
          <a:xfrm>
            <a:off x="294000" y="1075901"/>
            <a:ext cx="8556013" cy="1965617"/>
            <a:chOff x="0" y="-184332"/>
            <a:chExt cx="4506960" cy="1067400"/>
          </a:xfrm>
        </p:grpSpPr>
        <p:sp>
          <p:nvSpPr>
            <p:cNvPr id="128" name="Google Shape;128;p17"/>
            <p:cNvSpPr/>
            <p:nvPr/>
          </p:nvSpPr>
          <p:spPr>
            <a:xfrm>
              <a:off x="0" y="-184326"/>
              <a:ext cx="4506960" cy="1019863"/>
            </a:xfrm>
            <a:custGeom>
              <a:rect b="b" l="l" r="r" t="t"/>
              <a:pathLst>
                <a:path extrusionOk="0" h="1019863" w="4506960">
                  <a:moveTo>
                    <a:pt x="23073" y="0"/>
                  </a:moveTo>
                  <a:lnTo>
                    <a:pt x="4483887" y="0"/>
                  </a:lnTo>
                  <a:cubicBezTo>
                    <a:pt x="4490006" y="0"/>
                    <a:pt x="4495875" y="2431"/>
                    <a:pt x="4500202" y="6758"/>
                  </a:cubicBezTo>
                  <a:cubicBezTo>
                    <a:pt x="4504529" y="11085"/>
                    <a:pt x="4506960" y="16954"/>
                    <a:pt x="4506960" y="23073"/>
                  </a:cubicBezTo>
                  <a:lnTo>
                    <a:pt x="4506960" y="996790"/>
                  </a:lnTo>
                  <a:cubicBezTo>
                    <a:pt x="4506960" y="1002909"/>
                    <a:pt x="4504529" y="1008778"/>
                    <a:pt x="4500202" y="1013105"/>
                  </a:cubicBezTo>
                  <a:cubicBezTo>
                    <a:pt x="4495875" y="1017432"/>
                    <a:pt x="4490006" y="1019863"/>
                    <a:pt x="4483887" y="1019863"/>
                  </a:cubicBezTo>
                  <a:lnTo>
                    <a:pt x="23073" y="1019863"/>
                  </a:lnTo>
                  <a:cubicBezTo>
                    <a:pt x="16954" y="1019863"/>
                    <a:pt x="11085" y="1017432"/>
                    <a:pt x="6758" y="1013105"/>
                  </a:cubicBezTo>
                  <a:cubicBezTo>
                    <a:pt x="2431" y="1008778"/>
                    <a:pt x="0" y="1002909"/>
                    <a:pt x="0" y="996790"/>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9" name="Google Shape;129;p17"/>
            <p:cNvSpPr txBox="1"/>
            <p:nvPr/>
          </p:nvSpPr>
          <p:spPr>
            <a:xfrm>
              <a:off x="0" y="-184332"/>
              <a:ext cx="4506900" cy="1067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0" name="Google Shape;130;p17"/>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社内でのお願い・運用ポイント</a:t>
            </a:r>
            <a:endParaRPr sz="700"/>
          </a:p>
        </p:txBody>
      </p:sp>
      <p:sp>
        <p:nvSpPr>
          <p:cNvPr id="131" name="Google Shape;131;p17"/>
          <p:cNvSpPr txBox="1"/>
          <p:nvPr/>
        </p:nvSpPr>
        <p:spPr>
          <a:xfrm>
            <a:off x="338950" y="1133375"/>
            <a:ext cx="8430300" cy="1160700"/>
          </a:xfrm>
          <a:prstGeom prst="rect">
            <a:avLst/>
          </a:prstGeom>
          <a:noFill/>
          <a:ln>
            <a:noFill/>
          </a:ln>
        </p:spPr>
        <p:txBody>
          <a:bodyPr anchorCtr="0" anchor="t" bIns="0" lIns="0" spcFirstLastPara="1" rIns="0" wrap="square" tIns="0">
            <a:spAutoFit/>
          </a:bodyPr>
          <a:lstStyle/>
          <a:p>
            <a:pPr indent="-133350" lvl="1" marL="279400" marR="0" rtl="0" algn="l">
              <a:lnSpc>
                <a:spcPct val="160030"/>
              </a:lnSpc>
              <a:spcBef>
                <a:spcPts val="0"/>
              </a:spcBef>
              <a:spcAft>
                <a:spcPts val="0"/>
              </a:spcAft>
              <a:buClr>
                <a:srgbClr val="545454"/>
              </a:buClr>
              <a:buSzPts val="1300"/>
              <a:buFont typeface="Arial"/>
              <a:buChar char="•"/>
            </a:pPr>
            <a:r>
              <a:rPr b="0" i="0" lang="ja" sz="1300" u="none" cap="none" strike="noStrike">
                <a:solidFill>
                  <a:srgbClr val="545454"/>
                </a:solidFill>
                <a:latin typeface="Noto Sans JP"/>
                <a:ea typeface="Noto Sans JP"/>
                <a:cs typeface="Noto Sans JP"/>
                <a:sym typeface="Noto Sans JP"/>
              </a:rPr>
              <a:t>時間登録の徹底：毎日の入力をお願いします（必要に応じて締切時間などを記入）。</a:t>
            </a:r>
            <a:endParaRPr sz="700"/>
          </a:p>
          <a:p>
            <a:pPr indent="-133350" lvl="1" marL="279400" marR="0" rtl="0" algn="l">
              <a:lnSpc>
                <a:spcPct val="160030"/>
              </a:lnSpc>
              <a:spcBef>
                <a:spcPts val="0"/>
              </a:spcBef>
              <a:spcAft>
                <a:spcPts val="0"/>
              </a:spcAft>
              <a:buClr>
                <a:srgbClr val="545454"/>
              </a:buClr>
              <a:buSzPts val="1300"/>
              <a:buFont typeface="Arial"/>
              <a:buChar char="•"/>
            </a:pPr>
            <a:r>
              <a:rPr b="0" i="0" lang="ja" sz="1300" u="none" cap="none" strike="noStrike">
                <a:solidFill>
                  <a:srgbClr val="545454"/>
                </a:solidFill>
                <a:latin typeface="Noto Sans JP"/>
                <a:ea typeface="Noto Sans JP"/>
                <a:cs typeface="Noto Sans JP"/>
                <a:sym typeface="Noto Sans JP"/>
              </a:rPr>
              <a:t>承認期限の遵守：上長の承認処理をスムーズに進めるため、指定された期日を守ってください。</a:t>
            </a:r>
            <a:endParaRPr sz="700"/>
          </a:p>
          <a:p>
            <a:pPr indent="-133350" lvl="1" marL="279400" marR="0" rtl="0" algn="l">
              <a:lnSpc>
                <a:spcPct val="160030"/>
              </a:lnSpc>
              <a:spcBef>
                <a:spcPts val="0"/>
              </a:spcBef>
              <a:spcAft>
                <a:spcPts val="0"/>
              </a:spcAft>
              <a:buClr>
                <a:srgbClr val="545454"/>
              </a:buClr>
              <a:buSzPts val="1300"/>
              <a:buFont typeface="Arial"/>
              <a:buChar char="•"/>
            </a:pPr>
            <a:r>
              <a:rPr b="0" i="0" lang="ja" sz="1300" u="none" cap="none" strike="noStrike">
                <a:solidFill>
                  <a:srgbClr val="545454"/>
                </a:solidFill>
                <a:latin typeface="Noto Sans JP"/>
                <a:ea typeface="Noto Sans JP"/>
                <a:cs typeface="Noto Sans JP"/>
                <a:sym typeface="Noto Sans JP"/>
              </a:rPr>
              <a:t>トラブル時の対応：システムトラブルやログインできない場合は、◯◯（担当部署／窓口）までご連絡ください。</a:t>
            </a:r>
            <a:endParaRPr sz="700"/>
          </a:p>
        </p:txBody>
      </p:sp>
      <p:grpSp>
        <p:nvGrpSpPr>
          <p:cNvPr id="132" name="Google Shape;132;p17"/>
          <p:cNvGrpSpPr/>
          <p:nvPr/>
        </p:nvGrpSpPr>
        <p:grpSpPr>
          <a:xfrm>
            <a:off x="294000" y="3448401"/>
            <a:ext cx="8556013" cy="1427687"/>
            <a:chOff x="0" y="-47625"/>
            <a:chExt cx="4506960" cy="553217"/>
          </a:xfrm>
        </p:grpSpPr>
        <p:sp>
          <p:nvSpPr>
            <p:cNvPr id="133" name="Google Shape;133;p17"/>
            <p:cNvSpPr/>
            <p:nvPr/>
          </p:nvSpPr>
          <p:spPr>
            <a:xfrm>
              <a:off x="0" y="0"/>
              <a:ext cx="4506960" cy="505592"/>
            </a:xfrm>
            <a:custGeom>
              <a:rect b="b" l="l" r="r" t="t"/>
              <a:pathLst>
                <a:path extrusionOk="0" h="505592" w="4506960">
                  <a:moveTo>
                    <a:pt x="23073" y="0"/>
                  </a:moveTo>
                  <a:lnTo>
                    <a:pt x="4483887" y="0"/>
                  </a:lnTo>
                  <a:cubicBezTo>
                    <a:pt x="4490006" y="0"/>
                    <a:pt x="4495875" y="2431"/>
                    <a:pt x="4500202" y="6758"/>
                  </a:cubicBezTo>
                  <a:cubicBezTo>
                    <a:pt x="4504529" y="11085"/>
                    <a:pt x="4506960" y="16954"/>
                    <a:pt x="4506960" y="23073"/>
                  </a:cubicBezTo>
                  <a:lnTo>
                    <a:pt x="4506960" y="482519"/>
                  </a:lnTo>
                  <a:cubicBezTo>
                    <a:pt x="4506960" y="488638"/>
                    <a:pt x="4504529" y="494507"/>
                    <a:pt x="4500202" y="498834"/>
                  </a:cubicBezTo>
                  <a:cubicBezTo>
                    <a:pt x="4495875" y="503161"/>
                    <a:pt x="4490006" y="505592"/>
                    <a:pt x="4483887" y="505592"/>
                  </a:cubicBezTo>
                  <a:lnTo>
                    <a:pt x="23073" y="505592"/>
                  </a:lnTo>
                  <a:cubicBezTo>
                    <a:pt x="16954" y="505592"/>
                    <a:pt x="11085" y="503161"/>
                    <a:pt x="6758" y="498834"/>
                  </a:cubicBezTo>
                  <a:cubicBezTo>
                    <a:pt x="2431" y="494507"/>
                    <a:pt x="0" y="488638"/>
                    <a:pt x="0" y="48251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4" name="Google Shape;134;p17"/>
            <p:cNvSpPr txBox="1"/>
            <p:nvPr/>
          </p:nvSpPr>
          <p:spPr>
            <a:xfrm>
              <a:off x="0" y="-47625"/>
              <a:ext cx="4506960" cy="55321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5" name="Google Shape;135;p17"/>
          <p:cNvSpPr txBox="1"/>
          <p:nvPr/>
        </p:nvSpPr>
        <p:spPr>
          <a:xfrm>
            <a:off x="294007" y="3217401"/>
            <a:ext cx="8171700" cy="231000"/>
          </a:xfrm>
          <a:prstGeom prst="rect">
            <a:avLst/>
          </a:prstGeom>
          <a:noFill/>
          <a:ln>
            <a:noFill/>
          </a:ln>
        </p:spPr>
        <p:txBody>
          <a:bodyPr anchorCtr="0" anchor="t" bIns="0" lIns="0" spcFirstLastPara="1" rIns="0" wrap="square" tIns="0">
            <a:spAutoFit/>
          </a:bodyPr>
          <a:lstStyle/>
          <a:p>
            <a:pPr indent="0" lvl="0" marL="0" marR="0" rtl="0" algn="l">
              <a:lnSpc>
                <a:spcPct val="160020"/>
              </a:lnSpc>
              <a:spcBef>
                <a:spcPts val="0"/>
              </a:spcBef>
              <a:spcAft>
                <a:spcPts val="0"/>
              </a:spcAft>
              <a:buNone/>
            </a:pPr>
            <a:r>
              <a:rPr b="1" i="0" lang="ja" sz="1500" u="none" cap="none" strike="noStrike">
                <a:solidFill>
                  <a:srgbClr val="2B8F5D"/>
                </a:solidFill>
                <a:latin typeface="Noto Sans JP"/>
                <a:ea typeface="Noto Sans JP"/>
                <a:cs typeface="Noto Sans JP"/>
                <a:sym typeface="Noto Sans JP"/>
              </a:rPr>
              <a:t>管理者からの補足・注意点（例）</a:t>
            </a:r>
            <a:endParaRPr sz="700"/>
          </a:p>
        </p:txBody>
      </p:sp>
      <p:sp>
        <p:nvSpPr>
          <p:cNvPr id="136" name="Google Shape;136;p17"/>
          <p:cNvSpPr txBox="1"/>
          <p:nvPr/>
        </p:nvSpPr>
        <p:spPr>
          <a:xfrm>
            <a:off x="338950" y="3814600"/>
            <a:ext cx="8430300" cy="871200"/>
          </a:xfrm>
          <a:prstGeom prst="rect">
            <a:avLst/>
          </a:prstGeom>
          <a:noFill/>
          <a:ln>
            <a:noFill/>
          </a:ln>
        </p:spPr>
        <p:txBody>
          <a:bodyPr anchorCtr="0" anchor="t" bIns="0" lIns="0" spcFirstLastPara="1" rIns="0" wrap="square" tIns="0">
            <a:spAutoFit/>
          </a:bodyPr>
          <a:lstStyle/>
          <a:p>
            <a:pPr indent="-146050" lvl="1" marL="317500" marR="0" rtl="0" algn="l">
              <a:lnSpc>
                <a:spcPct val="159993"/>
              </a:lnSpc>
              <a:spcBef>
                <a:spcPts val="0"/>
              </a:spcBef>
              <a:spcAft>
                <a:spcPts val="0"/>
              </a:spcAft>
              <a:buClr>
                <a:srgbClr val="545454"/>
              </a:buClr>
              <a:buSzPts val="1300"/>
              <a:buFont typeface="Arial"/>
              <a:buChar char="•"/>
            </a:pPr>
            <a:r>
              <a:rPr b="0" i="0" lang="ja" sz="1300" u="none" cap="none" strike="noStrike">
                <a:solidFill>
                  <a:srgbClr val="545454"/>
                </a:solidFill>
                <a:latin typeface="Noto Sans JP"/>
                <a:ea typeface="Noto Sans JP"/>
                <a:cs typeface="Noto Sans JP"/>
                <a:sym typeface="Noto Sans JP"/>
              </a:rPr>
              <a:t>○○部署は特に○○の申請に注意をお願いします。</a:t>
            </a:r>
            <a:endParaRPr sz="1300"/>
          </a:p>
          <a:p>
            <a:pPr indent="-146050" lvl="1" marL="317500" marR="0" rtl="0" algn="l">
              <a:lnSpc>
                <a:spcPct val="159993"/>
              </a:lnSpc>
              <a:spcBef>
                <a:spcPts val="0"/>
              </a:spcBef>
              <a:spcAft>
                <a:spcPts val="0"/>
              </a:spcAft>
              <a:buClr>
                <a:srgbClr val="545454"/>
              </a:buClr>
              <a:buSzPts val="1300"/>
              <a:buFont typeface="Arial"/>
              <a:buChar char="•"/>
            </a:pPr>
            <a:r>
              <a:rPr b="0" i="0" lang="ja" sz="1300" u="none" cap="none" strike="noStrike">
                <a:solidFill>
                  <a:srgbClr val="545454"/>
                </a:solidFill>
                <a:latin typeface="Noto Sans JP"/>
                <a:ea typeface="Noto Sans JP"/>
                <a:cs typeface="Noto Sans JP"/>
                <a:sym typeface="Noto Sans JP"/>
              </a:rPr>
              <a:t>例外対応は□□まで相談してください。</a:t>
            </a:r>
            <a:endParaRPr sz="1300"/>
          </a:p>
          <a:p>
            <a:pPr indent="0" lvl="0" marL="0" marR="0" rtl="0" algn="l">
              <a:lnSpc>
                <a:spcPct val="159993"/>
              </a:lnSpc>
              <a:spcBef>
                <a:spcPts val="0"/>
              </a:spcBef>
              <a:spcAft>
                <a:spcPts val="0"/>
              </a:spcAft>
              <a:buNone/>
            </a:pPr>
            <a:r>
              <a:t/>
            </a:r>
            <a:endParaRPr b="0" i="0" sz="1500" u="none" cap="none" strike="noStrike">
              <a:solidFill>
                <a:srgbClr val="545454"/>
              </a:solidFill>
              <a:latin typeface="Noto Sans JP"/>
              <a:ea typeface="Noto Sans JP"/>
              <a:cs typeface="Noto Sans JP"/>
              <a:sym typeface="Noto Sans JP"/>
            </a:endParaRPr>
          </a:p>
        </p:txBody>
      </p:sp>
      <p:sp>
        <p:nvSpPr>
          <p:cNvPr id="137" name="Google Shape;137;p17"/>
          <p:cNvSpPr txBox="1"/>
          <p:nvPr/>
        </p:nvSpPr>
        <p:spPr>
          <a:xfrm>
            <a:off x="338949" y="718600"/>
            <a:ext cx="3327300" cy="23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ja" sz="1500" u="none" cap="none" strike="noStrike">
                <a:solidFill>
                  <a:srgbClr val="2B8F5D"/>
                </a:solidFill>
                <a:latin typeface="Noto Sans JP"/>
                <a:ea typeface="Noto Sans JP"/>
                <a:cs typeface="Noto Sans JP"/>
                <a:sym typeface="Noto Sans JP"/>
              </a:rPr>
              <a:t>運用にあたっての基本ルー</a:t>
            </a:r>
            <a:r>
              <a:rPr b="1" i="0" lang="ja" sz="1500" u="none" cap="none" strike="noStrike">
                <a:solidFill>
                  <a:srgbClr val="2B8F5D"/>
                </a:solidFill>
                <a:latin typeface="Noto Sans JP"/>
                <a:ea typeface="Noto Sans JP"/>
                <a:cs typeface="Noto Sans JP"/>
                <a:sym typeface="Noto Sans JP"/>
              </a:rPr>
              <a:t>ル</a:t>
            </a:r>
            <a:r>
              <a:rPr b="1" i="0" lang="ja" sz="1500" u="none" cap="none" strike="noStrike">
                <a:solidFill>
                  <a:srgbClr val="2B8F5D"/>
                </a:solidFill>
                <a:latin typeface="Noto Sans JP"/>
                <a:ea typeface="Noto Sans JP"/>
                <a:cs typeface="Noto Sans JP"/>
                <a:sym typeface="Noto Sans JP"/>
              </a:rPr>
              <a:t>（例）</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41" name="Shape 141"/>
        <p:cNvGrpSpPr/>
        <p:nvPr/>
      </p:nvGrpSpPr>
      <p:grpSpPr>
        <a:xfrm>
          <a:off x="0" y="0"/>
          <a:ext cx="0" cy="0"/>
          <a:chOff x="0" y="0"/>
          <a:chExt cx="0" cy="0"/>
        </a:xfrm>
      </p:grpSpPr>
      <p:grpSp>
        <p:nvGrpSpPr>
          <p:cNvPr id="142" name="Google Shape;142;p18"/>
          <p:cNvGrpSpPr/>
          <p:nvPr/>
        </p:nvGrpSpPr>
        <p:grpSpPr>
          <a:xfrm>
            <a:off x="288055" y="609253"/>
            <a:ext cx="8556182" cy="4267778"/>
            <a:chOff x="0" y="-47625"/>
            <a:chExt cx="4506960" cy="2248048"/>
          </a:xfrm>
        </p:grpSpPr>
        <p:sp>
          <p:nvSpPr>
            <p:cNvPr id="143" name="Google Shape;143;p18"/>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4" name="Google Shape;144;p18"/>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5" name="Google Shape;145;p18"/>
          <p:cNvGrpSpPr/>
          <p:nvPr/>
        </p:nvGrpSpPr>
        <p:grpSpPr>
          <a:xfrm>
            <a:off x="514350" y="1595615"/>
            <a:ext cx="3959923" cy="3111718"/>
            <a:chOff x="0" y="-47625"/>
            <a:chExt cx="2085885" cy="1639094"/>
          </a:xfrm>
        </p:grpSpPr>
        <p:sp>
          <p:nvSpPr>
            <p:cNvPr id="146" name="Google Shape;146;p18"/>
            <p:cNvSpPr/>
            <p:nvPr/>
          </p:nvSpPr>
          <p:spPr>
            <a:xfrm>
              <a:off x="0" y="0"/>
              <a:ext cx="2085885" cy="1591469"/>
            </a:xfrm>
            <a:custGeom>
              <a:rect b="b" l="l" r="r" t="t"/>
              <a:pathLst>
                <a:path extrusionOk="0" h="1591469" w="2085885">
                  <a:moveTo>
                    <a:pt x="49854" y="0"/>
                  </a:moveTo>
                  <a:lnTo>
                    <a:pt x="2036031" y="0"/>
                  </a:lnTo>
                  <a:cubicBezTo>
                    <a:pt x="2063565" y="0"/>
                    <a:pt x="2085885" y="22321"/>
                    <a:pt x="2085885" y="49854"/>
                  </a:cubicBezTo>
                  <a:lnTo>
                    <a:pt x="2085885" y="1541615"/>
                  </a:lnTo>
                  <a:cubicBezTo>
                    <a:pt x="2085885" y="1554837"/>
                    <a:pt x="2080633" y="1567517"/>
                    <a:pt x="2071283" y="1576867"/>
                  </a:cubicBezTo>
                  <a:cubicBezTo>
                    <a:pt x="2061934" y="1586216"/>
                    <a:pt x="2049253" y="1591469"/>
                    <a:pt x="2036031" y="1591469"/>
                  </a:cubicBezTo>
                  <a:lnTo>
                    <a:pt x="49854" y="1591469"/>
                  </a:lnTo>
                  <a:cubicBezTo>
                    <a:pt x="22321" y="1591469"/>
                    <a:pt x="0" y="1569148"/>
                    <a:pt x="0" y="1541615"/>
                  </a:cubicBezTo>
                  <a:lnTo>
                    <a:pt x="0" y="49854"/>
                  </a:lnTo>
                  <a:cubicBezTo>
                    <a:pt x="0" y="36632"/>
                    <a:pt x="5252" y="23951"/>
                    <a:pt x="14602" y="14602"/>
                  </a:cubicBezTo>
                  <a:cubicBezTo>
                    <a:pt x="23951" y="5252"/>
                    <a:pt x="36632" y="0"/>
                    <a:pt x="49854"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7" name="Google Shape;147;p18"/>
            <p:cNvSpPr txBox="1"/>
            <p:nvPr/>
          </p:nvSpPr>
          <p:spPr>
            <a:xfrm>
              <a:off x="0" y="-47625"/>
              <a:ext cx="2085885" cy="163909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8" name="Google Shape;148;p18"/>
          <p:cNvGrpSpPr/>
          <p:nvPr/>
        </p:nvGrpSpPr>
        <p:grpSpPr>
          <a:xfrm>
            <a:off x="1946700" y="1457601"/>
            <a:ext cx="1094829" cy="465365"/>
            <a:chOff x="-6" y="-4"/>
            <a:chExt cx="914700" cy="388800"/>
          </a:xfrm>
        </p:grpSpPr>
        <p:sp>
          <p:nvSpPr>
            <p:cNvPr id="149" name="Google Shape;149;p18"/>
            <p:cNvSpPr/>
            <p:nvPr/>
          </p:nvSpPr>
          <p:spPr>
            <a:xfrm>
              <a:off x="0" y="0"/>
              <a:ext cx="914590" cy="388715"/>
            </a:xfrm>
            <a:custGeom>
              <a:rect b="b" l="l" r="r" t="t"/>
              <a:pathLst>
                <a:path extrusionOk="0" h="388715" w="914590">
                  <a:moveTo>
                    <a:pt x="711390" y="0"/>
                  </a:moveTo>
                  <a:cubicBezTo>
                    <a:pt x="823614" y="0"/>
                    <a:pt x="914590" y="87017"/>
                    <a:pt x="914590" y="194357"/>
                  </a:cubicBezTo>
                  <a:cubicBezTo>
                    <a:pt x="914590" y="301698"/>
                    <a:pt x="823614" y="388715"/>
                    <a:pt x="711390"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18"/>
            <p:cNvSpPr txBox="1"/>
            <p:nvPr/>
          </p:nvSpPr>
          <p:spPr>
            <a:xfrm>
              <a:off x="-6" y="-4"/>
              <a:ext cx="914700" cy="388800"/>
            </a:xfrm>
            <a:prstGeom prst="rect">
              <a:avLst/>
            </a:prstGeom>
            <a:noFill/>
            <a:ln>
              <a:noFill/>
            </a:ln>
          </p:spPr>
          <p:txBody>
            <a:bodyPr anchorCtr="0" anchor="ctr" bIns="25400" lIns="25400" spcFirstLastPara="1" rIns="25400" wrap="square" tIns="25400">
              <a:noAutofit/>
            </a:bodyPr>
            <a:lstStyle/>
            <a:p>
              <a:pPr indent="0" lvl="0" marL="0" marR="0" rtl="0" algn="ctr">
                <a:lnSpc>
                  <a:spcPct val="140018"/>
                </a:lnSpc>
                <a:spcBef>
                  <a:spcPts val="0"/>
                </a:spcBef>
                <a:spcAft>
                  <a:spcPts val="0"/>
                </a:spcAft>
                <a:buNone/>
              </a:pPr>
              <a:r>
                <a:rPr b="1" i="0" lang="ja" sz="1100" u="none" cap="none" strike="noStrike">
                  <a:solidFill>
                    <a:srgbClr val="FFFFFF"/>
                  </a:solidFill>
                  <a:latin typeface="Noto Sans JP"/>
                  <a:ea typeface="Noto Sans JP"/>
                  <a:cs typeface="Noto Sans JP"/>
                  <a:sym typeface="Noto Sans JP"/>
                </a:rPr>
                <a:t>主な機能</a:t>
              </a:r>
              <a:endParaRPr sz="700"/>
            </a:p>
          </p:txBody>
        </p:sp>
      </p:grpSp>
      <p:sp>
        <p:nvSpPr>
          <p:cNvPr id="151" name="Google Shape;151;p18"/>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Kirokuとは</a:t>
            </a:r>
            <a:endParaRPr sz="700"/>
          </a:p>
        </p:txBody>
      </p:sp>
      <p:sp>
        <p:nvSpPr>
          <p:cNvPr id="152" name="Google Shape;152;p18"/>
          <p:cNvSpPr txBox="1"/>
          <p:nvPr/>
        </p:nvSpPr>
        <p:spPr>
          <a:xfrm>
            <a:off x="443505" y="852452"/>
            <a:ext cx="8245282" cy="453308"/>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Kirokuは、中小企業向けの日報・工数・経費管理を一元化するクラウドツールです。  </a:t>
            </a:r>
            <a:endParaRPr sz="700"/>
          </a:p>
          <a:p>
            <a:pPr indent="0" lvl="0" marL="0" marR="0" rtl="0" algn="ctr">
              <a:lnSpc>
                <a:spcPct val="140023"/>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操作性の良いスマホアプリとWeb画面で、どこからでも簡単に記録・承認ができます。</a:t>
            </a:r>
            <a:endParaRPr sz="700"/>
          </a:p>
        </p:txBody>
      </p:sp>
      <p:grpSp>
        <p:nvGrpSpPr>
          <p:cNvPr id="153" name="Google Shape;153;p18"/>
          <p:cNvGrpSpPr/>
          <p:nvPr/>
        </p:nvGrpSpPr>
        <p:grpSpPr>
          <a:xfrm>
            <a:off x="4572000" y="1595615"/>
            <a:ext cx="4052888" cy="3111718"/>
            <a:chOff x="0" y="-47625"/>
            <a:chExt cx="2134854" cy="1639094"/>
          </a:xfrm>
        </p:grpSpPr>
        <p:sp>
          <p:nvSpPr>
            <p:cNvPr id="154" name="Google Shape;154;p18"/>
            <p:cNvSpPr/>
            <p:nvPr/>
          </p:nvSpPr>
          <p:spPr>
            <a:xfrm>
              <a:off x="0" y="0"/>
              <a:ext cx="2134854" cy="1591469"/>
            </a:xfrm>
            <a:custGeom>
              <a:rect b="b" l="l" r="r" t="t"/>
              <a:pathLst>
                <a:path extrusionOk="0" h="1591469" w="2134854">
                  <a:moveTo>
                    <a:pt x="48711" y="0"/>
                  </a:moveTo>
                  <a:lnTo>
                    <a:pt x="2086144" y="0"/>
                  </a:lnTo>
                  <a:cubicBezTo>
                    <a:pt x="2113046" y="0"/>
                    <a:pt x="2134854" y="21809"/>
                    <a:pt x="2134854" y="48711"/>
                  </a:cubicBezTo>
                  <a:lnTo>
                    <a:pt x="2134854" y="1542758"/>
                  </a:lnTo>
                  <a:cubicBezTo>
                    <a:pt x="2134854" y="1555677"/>
                    <a:pt x="2129722" y="1568067"/>
                    <a:pt x="2120587" y="1577202"/>
                  </a:cubicBezTo>
                  <a:cubicBezTo>
                    <a:pt x="2111452" y="1586337"/>
                    <a:pt x="2099063" y="1591469"/>
                    <a:pt x="2086144" y="1591469"/>
                  </a:cubicBezTo>
                  <a:lnTo>
                    <a:pt x="48711" y="1591469"/>
                  </a:lnTo>
                  <a:cubicBezTo>
                    <a:pt x="35792" y="1591469"/>
                    <a:pt x="23402" y="1586337"/>
                    <a:pt x="14267" y="1577202"/>
                  </a:cubicBezTo>
                  <a:cubicBezTo>
                    <a:pt x="5132" y="1568067"/>
                    <a:pt x="0" y="1555677"/>
                    <a:pt x="0" y="1542758"/>
                  </a:cubicBezTo>
                  <a:lnTo>
                    <a:pt x="0" y="48711"/>
                  </a:lnTo>
                  <a:cubicBezTo>
                    <a:pt x="0" y="35792"/>
                    <a:pt x="5132" y="23402"/>
                    <a:pt x="14267" y="14267"/>
                  </a:cubicBezTo>
                  <a:cubicBezTo>
                    <a:pt x="23402" y="5132"/>
                    <a:pt x="35792" y="0"/>
                    <a:pt x="48711"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5" name="Google Shape;155;p18"/>
            <p:cNvSpPr txBox="1"/>
            <p:nvPr/>
          </p:nvSpPr>
          <p:spPr>
            <a:xfrm>
              <a:off x="0" y="-47625"/>
              <a:ext cx="2134854" cy="163909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6" name="Google Shape;156;p18"/>
          <p:cNvGrpSpPr/>
          <p:nvPr/>
        </p:nvGrpSpPr>
        <p:grpSpPr>
          <a:xfrm>
            <a:off x="4855325" y="3054850"/>
            <a:ext cx="771715" cy="1418988"/>
            <a:chOff x="-3" y="0"/>
            <a:chExt cx="406500" cy="747451"/>
          </a:xfrm>
        </p:grpSpPr>
        <p:sp>
          <p:nvSpPr>
            <p:cNvPr id="157" name="Google Shape;157;p18"/>
            <p:cNvSpPr/>
            <p:nvPr/>
          </p:nvSpPr>
          <p:spPr>
            <a:xfrm>
              <a:off x="0" y="0"/>
              <a:ext cx="406400" cy="747451"/>
            </a:xfrm>
            <a:custGeom>
              <a:rect b="b" l="l" r="r" t="t"/>
              <a:pathLst>
                <a:path extrusionOk="0" h="747451" w="406400">
                  <a:moveTo>
                    <a:pt x="0" y="0"/>
                  </a:moveTo>
                  <a:lnTo>
                    <a:pt x="406400" y="0"/>
                  </a:lnTo>
                  <a:lnTo>
                    <a:pt x="406400" y="747451"/>
                  </a:lnTo>
                  <a:lnTo>
                    <a:pt x="0" y="747451"/>
                  </a:lnTo>
                  <a:close/>
                </a:path>
              </a:pathLst>
            </a:custGeom>
            <a:solidFill>
              <a:srgbClr val="01A17F"/>
            </a:solidFill>
            <a:ln>
              <a:noFill/>
            </a:ln>
          </p:spPr>
        </p:sp>
        <p:sp>
          <p:nvSpPr>
            <p:cNvPr id="158" name="Google Shape;158;p18"/>
            <p:cNvSpPr txBox="1"/>
            <p:nvPr/>
          </p:nvSpPr>
          <p:spPr>
            <a:xfrm>
              <a:off x="-3" y="1"/>
              <a:ext cx="406500" cy="7473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ja" sz="1200" u="none" cap="none" strike="noStrike">
                  <a:solidFill>
                    <a:srgbClr val="FFFFFF"/>
                  </a:solidFill>
                  <a:latin typeface="Noto Sans JP"/>
                  <a:ea typeface="Noto Sans JP"/>
                  <a:cs typeface="Noto Sans JP"/>
                  <a:sym typeface="Noto Sans JP"/>
                </a:rPr>
                <a:t>Kirokuの強み</a:t>
              </a:r>
              <a:endParaRPr sz="700"/>
            </a:p>
          </p:txBody>
        </p:sp>
      </p:grpSp>
      <p:grpSp>
        <p:nvGrpSpPr>
          <p:cNvPr id="159" name="Google Shape;159;p18"/>
          <p:cNvGrpSpPr/>
          <p:nvPr/>
        </p:nvGrpSpPr>
        <p:grpSpPr>
          <a:xfrm>
            <a:off x="4855325" y="1922869"/>
            <a:ext cx="771715" cy="984902"/>
            <a:chOff x="-3" y="0"/>
            <a:chExt cx="406500" cy="518796"/>
          </a:xfrm>
        </p:grpSpPr>
        <p:sp>
          <p:nvSpPr>
            <p:cNvPr id="160" name="Google Shape;160;p18"/>
            <p:cNvSpPr/>
            <p:nvPr/>
          </p:nvSpPr>
          <p:spPr>
            <a:xfrm>
              <a:off x="0" y="0"/>
              <a:ext cx="406400" cy="518796"/>
            </a:xfrm>
            <a:custGeom>
              <a:rect b="b" l="l" r="r" t="t"/>
              <a:pathLst>
                <a:path extrusionOk="0" h="518796" w="406400">
                  <a:moveTo>
                    <a:pt x="0" y="0"/>
                  </a:moveTo>
                  <a:lnTo>
                    <a:pt x="406400" y="0"/>
                  </a:lnTo>
                  <a:lnTo>
                    <a:pt x="406400" y="518796"/>
                  </a:lnTo>
                  <a:lnTo>
                    <a:pt x="0" y="518796"/>
                  </a:lnTo>
                  <a:close/>
                </a:path>
              </a:pathLst>
            </a:custGeom>
            <a:solidFill>
              <a:srgbClr val="01A17F"/>
            </a:solidFill>
            <a:ln>
              <a:noFill/>
            </a:ln>
          </p:spPr>
        </p:sp>
        <p:sp>
          <p:nvSpPr>
            <p:cNvPr id="161" name="Google Shape;161;p18"/>
            <p:cNvSpPr txBox="1"/>
            <p:nvPr/>
          </p:nvSpPr>
          <p:spPr>
            <a:xfrm>
              <a:off x="-3" y="3"/>
              <a:ext cx="406500" cy="5187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ja" sz="1200" u="none" cap="none" strike="noStrike">
                  <a:solidFill>
                    <a:srgbClr val="FFFFFF"/>
                  </a:solidFill>
                  <a:latin typeface="Noto Sans JP"/>
                  <a:ea typeface="Noto Sans JP"/>
                  <a:cs typeface="Noto Sans JP"/>
                  <a:sym typeface="Noto Sans JP"/>
                </a:rPr>
                <a:t>利用シーン・導入効果</a:t>
              </a:r>
              <a:endParaRPr sz="700"/>
            </a:p>
          </p:txBody>
        </p:sp>
      </p:grpSp>
      <p:grpSp>
        <p:nvGrpSpPr>
          <p:cNvPr id="162" name="Google Shape;162;p18"/>
          <p:cNvGrpSpPr/>
          <p:nvPr/>
        </p:nvGrpSpPr>
        <p:grpSpPr>
          <a:xfrm>
            <a:off x="746675" y="1922851"/>
            <a:ext cx="3494700" cy="2685774"/>
            <a:chOff x="0" y="-47625"/>
            <a:chExt cx="1840866" cy="1308092"/>
          </a:xfrm>
        </p:grpSpPr>
        <p:sp>
          <p:nvSpPr>
            <p:cNvPr id="163" name="Google Shape;163;p18"/>
            <p:cNvSpPr/>
            <p:nvPr/>
          </p:nvSpPr>
          <p:spPr>
            <a:xfrm>
              <a:off x="0" y="0"/>
              <a:ext cx="1840866" cy="1260467"/>
            </a:xfrm>
            <a:custGeom>
              <a:rect b="b" l="l" r="r" t="t"/>
              <a:pathLst>
                <a:path extrusionOk="0" h="1260467" w="1840866">
                  <a:moveTo>
                    <a:pt x="0" y="0"/>
                  </a:moveTo>
                  <a:lnTo>
                    <a:pt x="1840866" y="0"/>
                  </a:lnTo>
                  <a:lnTo>
                    <a:pt x="1840866" y="1260467"/>
                  </a:lnTo>
                  <a:lnTo>
                    <a:pt x="0" y="1260467"/>
                  </a:lnTo>
                  <a:close/>
                </a:path>
              </a:pathLst>
            </a:custGeom>
            <a:solidFill>
              <a:srgbClr val="FFFFFF"/>
            </a:solidFill>
            <a:ln>
              <a:noFill/>
            </a:ln>
          </p:spPr>
        </p:sp>
        <p:sp>
          <p:nvSpPr>
            <p:cNvPr id="164" name="Google Shape;164;p18"/>
            <p:cNvSpPr txBox="1"/>
            <p:nvPr/>
          </p:nvSpPr>
          <p:spPr>
            <a:xfrm>
              <a:off x="0" y="-47625"/>
              <a:ext cx="1840865" cy="1308092"/>
            </a:xfrm>
            <a:prstGeom prst="rect">
              <a:avLst/>
            </a:prstGeom>
            <a:noFill/>
            <a:ln>
              <a:noFill/>
            </a:ln>
          </p:spPr>
          <p:txBody>
            <a:bodyPr anchorCtr="0" anchor="ctr" bIns="25400" lIns="25400" spcFirstLastPara="1" rIns="25400" wrap="square" tIns="25400">
              <a:noAutofit/>
            </a:bodyPr>
            <a:lstStyle/>
            <a:p>
              <a:pPr indent="-76200" lvl="1" marL="266700" marR="0" rtl="0" algn="just">
                <a:lnSpc>
                  <a:spcPct val="194444"/>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165" name="Google Shape;165;p18"/>
          <p:cNvGrpSpPr/>
          <p:nvPr/>
        </p:nvGrpSpPr>
        <p:grpSpPr>
          <a:xfrm>
            <a:off x="5713061" y="1737834"/>
            <a:ext cx="2637425" cy="1165729"/>
            <a:chOff x="0" y="-95250"/>
            <a:chExt cx="1389261" cy="614046"/>
          </a:xfrm>
        </p:grpSpPr>
        <p:sp>
          <p:nvSpPr>
            <p:cNvPr id="166" name="Google Shape;166;p18"/>
            <p:cNvSpPr/>
            <p:nvPr/>
          </p:nvSpPr>
          <p:spPr>
            <a:xfrm>
              <a:off x="0" y="0"/>
              <a:ext cx="1389261" cy="518796"/>
            </a:xfrm>
            <a:custGeom>
              <a:rect b="b" l="l" r="r" t="t"/>
              <a:pathLst>
                <a:path extrusionOk="0" h="518796" w="1389261">
                  <a:moveTo>
                    <a:pt x="0" y="0"/>
                  </a:moveTo>
                  <a:lnTo>
                    <a:pt x="1389261" y="0"/>
                  </a:lnTo>
                  <a:lnTo>
                    <a:pt x="1389261" y="518796"/>
                  </a:lnTo>
                  <a:lnTo>
                    <a:pt x="0" y="518796"/>
                  </a:lnTo>
                  <a:close/>
                </a:path>
              </a:pathLst>
            </a:custGeom>
            <a:solidFill>
              <a:srgbClr val="FFFFFF"/>
            </a:solidFill>
            <a:ln>
              <a:noFill/>
            </a:ln>
          </p:spPr>
        </p:sp>
        <p:sp>
          <p:nvSpPr>
            <p:cNvPr id="167" name="Google Shape;167;p18"/>
            <p:cNvSpPr txBox="1"/>
            <p:nvPr/>
          </p:nvSpPr>
          <p:spPr>
            <a:xfrm>
              <a:off x="0" y="-95250"/>
              <a:ext cx="1389261" cy="614046"/>
            </a:xfrm>
            <a:prstGeom prst="rect">
              <a:avLst/>
            </a:prstGeom>
            <a:noFill/>
            <a:ln>
              <a:noFill/>
            </a:ln>
          </p:spPr>
          <p:txBody>
            <a:bodyPr anchorCtr="0" anchor="ctr" bIns="31750" lIns="31750" spcFirstLastPara="1" rIns="31750" wrap="square" tIns="31750">
              <a:noAutofit/>
            </a:bodyPr>
            <a:lstStyle/>
            <a:p>
              <a:pPr indent="0" lvl="0" marL="0" marR="0" rtl="0" algn="just">
                <a:lnSpc>
                  <a:spcPct val="21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8" name="Google Shape;168;p18"/>
          <p:cNvGrpSpPr/>
          <p:nvPr/>
        </p:nvGrpSpPr>
        <p:grpSpPr>
          <a:xfrm>
            <a:off x="5678274" y="1918675"/>
            <a:ext cx="2672240" cy="984888"/>
            <a:chOff x="-18324" y="-2209"/>
            <a:chExt cx="1407600" cy="518789"/>
          </a:xfrm>
        </p:grpSpPr>
        <p:sp>
          <p:nvSpPr>
            <p:cNvPr id="169" name="Google Shape;169;p18"/>
            <p:cNvSpPr/>
            <p:nvPr/>
          </p:nvSpPr>
          <p:spPr>
            <a:xfrm>
              <a:off x="0" y="0"/>
              <a:ext cx="1389261" cy="516580"/>
            </a:xfrm>
            <a:custGeom>
              <a:rect b="b" l="l" r="r" t="t"/>
              <a:pathLst>
                <a:path extrusionOk="0" h="516580" w="1389261">
                  <a:moveTo>
                    <a:pt x="0" y="0"/>
                  </a:moveTo>
                  <a:lnTo>
                    <a:pt x="1389261" y="0"/>
                  </a:lnTo>
                  <a:lnTo>
                    <a:pt x="1389261" y="516580"/>
                  </a:lnTo>
                  <a:lnTo>
                    <a:pt x="0" y="516580"/>
                  </a:lnTo>
                  <a:close/>
                </a:path>
              </a:pathLst>
            </a:custGeom>
            <a:solidFill>
              <a:srgbClr val="000000">
                <a:alpha val="0"/>
              </a:srgbClr>
            </a:solidFill>
            <a:ln>
              <a:noFill/>
            </a:ln>
          </p:spPr>
        </p:sp>
        <p:sp>
          <p:nvSpPr>
            <p:cNvPr id="170" name="Google Shape;170;p18"/>
            <p:cNvSpPr txBox="1"/>
            <p:nvPr/>
          </p:nvSpPr>
          <p:spPr>
            <a:xfrm>
              <a:off x="-18324" y="-2209"/>
              <a:ext cx="1407600" cy="518700"/>
            </a:xfrm>
            <a:prstGeom prst="rect">
              <a:avLst/>
            </a:prstGeom>
            <a:noFill/>
            <a:ln>
              <a:noFill/>
            </a:ln>
          </p:spPr>
          <p:txBody>
            <a:bodyPr anchorCtr="0" anchor="ctr" bIns="31750" lIns="31750" spcFirstLastPara="1" rIns="31750" wrap="square" tIns="31750">
              <a:noAutofit/>
            </a:bodyPr>
            <a:lstStyle/>
            <a:p>
              <a:pPr indent="-127000" lvl="1" marL="254000" marR="0" rtl="0" algn="just">
                <a:lnSpc>
                  <a:spcPct val="160000"/>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リモートワーク時の勤怠見える化  </a:t>
              </a:r>
              <a:endParaRPr sz="700"/>
            </a:p>
            <a:p>
              <a:pPr indent="-127000" lvl="1" marL="254000" marR="0" rtl="0" algn="just">
                <a:lnSpc>
                  <a:spcPct val="160000"/>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プロジェクト別原価管理の効率化  </a:t>
              </a:r>
              <a:endParaRPr sz="700"/>
            </a:p>
            <a:p>
              <a:pPr indent="-127000" lvl="1" marL="254000" marR="0" rtl="0" algn="just">
                <a:lnSpc>
                  <a:spcPct val="139958"/>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月次レポートの作成工数削減  </a:t>
              </a:r>
              <a:endParaRPr sz="700"/>
            </a:p>
          </p:txBody>
        </p:sp>
      </p:grpSp>
      <p:grpSp>
        <p:nvGrpSpPr>
          <p:cNvPr id="171" name="Google Shape;171;p18"/>
          <p:cNvGrpSpPr/>
          <p:nvPr/>
        </p:nvGrpSpPr>
        <p:grpSpPr>
          <a:xfrm>
            <a:off x="5713061" y="2874023"/>
            <a:ext cx="2637425" cy="1599815"/>
            <a:chOff x="0" y="-95250"/>
            <a:chExt cx="1389261" cy="842701"/>
          </a:xfrm>
        </p:grpSpPr>
        <p:sp>
          <p:nvSpPr>
            <p:cNvPr id="172" name="Google Shape;172;p18"/>
            <p:cNvSpPr/>
            <p:nvPr/>
          </p:nvSpPr>
          <p:spPr>
            <a:xfrm>
              <a:off x="0" y="0"/>
              <a:ext cx="1389261" cy="747451"/>
            </a:xfrm>
            <a:custGeom>
              <a:rect b="b" l="l" r="r" t="t"/>
              <a:pathLst>
                <a:path extrusionOk="0" h="747451" w="1389261">
                  <a:moveTo>
                    <a:pt x="0" y="0"/>
                  </a:moveTo>
                  <a:lnTo>
                    <a:pt x="1389261" y="0"/>
                  </a:lnTo>
                  <a:lnTo>
                    <a:pt x="1389261" y="747451"/>
                  </a:lnTo>
                  <a:lnTo>
                    <a:pt x="0" y="747451"/>
                  </a:lnTo>
                  <a:close/>
                </a:path>
              </a:pathLst>
            </a:custGeom>
            <a:solidFill>
              <a:srgbClr val="FFFFFF"/>
            </a:solidFill>
            <a:ln>
              <a:noFill/>
            </a:ln>
          </p:spPr>
        </p:sp>
        <p:sp>
          <p:nvSpPr>
            <p:cNvPr id="173" name="Google Shape;173;p18"/>
            <p:cNvSpPr txBox="1"/>
            <p:nvPr/>
          </p:nvSpPr>
          <p:spPr>
            <a:xfrm>
              <a:off x="0" y="-95250"/>
              <a:ext cx="1389261" cy="842701"/>
            </a:xfrm>
            <a:prstGeom prst="rect">
              <a:avLst/>
            </a:prstGeom>
            <a:noFill/>
            <a:ln>
              <a:noFill/>
            </a:ln>
          </p:spPr>
          <p:txBody>
            <a:bodyPr anchorCtr="0" anchor="ctr" bIns="31750" lIns="31750" spcFirstLastPara="1" rIns="31750" wrap="square" tIns="31750">
              <a:noAutofit/>
            </a:bodyPr>
            <a:lstStyle/>
            <a:p>
              <a:pPr indent="0" lvl="0" marL="0" marR="0" rtl="0" algn="just">
                <a:lnSpc>
                  <a:spcPct val="21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4" name="Google Shape;174;p18"/>
          <p:cNvGrpSpPr/>
          <p:nvPr/>
        </p:nvGrpSpPr>
        <p:grpSpPr>
          <a:xfrm>
            <a:off x="5678300" y="3054850"/>
            <a:ext cx="2672188" cy="1413549"/>
            <a:chOff x="-18311" y="0"/>
            <a:chExt cx="1407600" cy="744600"/>
          </a:xfrm>
        </p:grpSpPr>
        <p:sp>
          <p:nvSpPr>
            <p:cNvPr id="175" name="Google Shape;175;p18"/>
            <p:cNvSpPr/>
            <p:nvPr/>
          </p:nvSpPr>
          <p:spPr>
            <a:xfrm>
              <a:off x="0" y="0"/>
              <a:ext cx="1389261" cy="744474"/>
            </a:xfrm>
            <a:custGeom>
              <a:rect b="b" l="l" r="r" t="t"/>
              <a:pathLst>
                <a:path extrusionOk="0" h="744474" w="1389261">
                  <a:moveTo>
                    <a:pt x="0" y="0"/>
                  </a:moveTo>
                  <a:lnTo>
                    <a:pt x="1389261" y="0"/>
                  </a:lnTo>
                  <a:lnTo>
                    <a:pt x="1389261" y="744474"/>
                  </a:lnTo>
                  <a:lnTo>
                    <a:pt x="0" y="744474"/>
                  </a:lnTo>
                  <a:close/>
                </a:path>
              </a:pathLst>
            </a:custGeom>
            <a:solidFill>
              <a:srgbClr val="000000">
                <a:alpha val="0"/>
              </a:srgbClr>
            </a:solidFill>
            <a:ln>
              <a:noFill/>
            </a:ln>
          </p:spPr>
        </p:sp>
        <p:sp>
          <p:nvSpPr>
            <p:cNvPr id="176" name="Google Shape;176;p18"/>
            <p:cNvSpPr txBox="1"/>
            <p:nvPr/>
          </p:nvSpPr>
          <p:spPr>
            <a:xfrm>
              <a:off x="-18311" y="0"/>
              <a:ext cx="1407600" cy="744600"/>
            </a:xfrm>
            <a:prstGeom prst="rect">
              <a:avLst/>
            </a:prstGeom>
            <a:noFill/>
            <a:ln>
              <a:noFill/>
            </a:ln>
          </p:spPr>
          <p:txBody>
            <a:bodyPr anchorCtr="0" anchor="ctr" bIns="31750" lIns="31750" spcFirstLastPara="1" rIns="31750" wrap="square" tIns="31750">
              <a:noAutofit/>
            </a:bodyPr>
            <a:lstStyle/>
            <a:p>
              <a:pPr indent="-127000" lvl="1" marL="254000" marR="0" rtl="0" algn="just">
                <a:lnSpc>
                  <a:spcPct val="160000"/>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誰でもすぐ使えてシンプルな操作</a:t>
              </a:r>
              <a:endParaRPr sz="700"/>
            </a:p>
            <a:p>
              <a:pPr indent="-127000" lvl="1" marL="254000" marR="0" rtl="0" algn="just">
                <a:lnSpc>
                  <a:spcPct val="160000"/>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現場で使える</a:t>
              </a:r>
              <a:endParaRPr sz="700"/>
            </a:p>
            <a:p>
              <a:pPr indent="-127000" lvl="1" marL="254000" marR="0" rtl="0" algn="just">
                <a:lnSpc>
                  <a:spcPct val="160000"/>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管理者も使いやすい</a:t>
              </a:r>
              <a:endParaRPr sz="700"/>
            </a:p>
          </p:txBody>
        </p:sp>
      </p:grpSp>
      <p:sp>
        <p:nvSpPr>
          <p:cNvPr id="177" name="Google Shape;177;p18"/>
          <p:cNvSpPr txBox="1"/>
          <p:nvPr/>
        </p:nvSpPr>
        <p:spPr>
          <a:xfrm>
            <a:off x="692100" y="2076275"/>
            <a:ext cx="3549300" cy="2549400"/>
          </a:xfrm>
          <a:prstGeom prst="rect">
            <a:avLst/>
          </a:prstGeom>
          <a:noFill/>
          <a:ln>
            <a:noFill/>
          </a:ln>
        </p:spPr>
        <p:txBody>
          <a:bodyPr anchorCtr="0" anchor="t" bIns="0" lIns="0" spcFirstLastPara="1" rIns="0" wrap="square" tIns="0">
            <a:spAutoFit/>
          </a:bodyPr>
          <a:lstStyle/>
          <a:p>
            <a:pPr indent="-127000" lvl="1" marL="254000" marR="0" rtl="0" algn="l">
              <a:lnSpc>
                <a:spcPct val="160024"/>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日報入力：業務内容と所要時間をシンプルに記録</a:t>
            </a:r>
            <a:endParaRPr sz="1200"/>
          </a:p>
          <a:p>
            <a:pPr indent="-127000" lvl="1" marL="254000" marR="0" rtl="0" algn="l">
              <a:lnSpc>
                <a:spcPct val="160024"/>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工数管理：プロジェクト／タグ単位での集計・分析が可能</a:t>
            </a:r>
            <a:endParaRPr sz="1200"/>
          </a:p>
          <a:p>
            <a:pPr indent="-127000" lvl="1" marL="254000" marR="0" rtl="0" algn="l">
              <a:lnSpc>
                <a:spcPct val="160024"/>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経費申請：領収書添付と申請フローを一本化</a:t>
            </a:r>
            <a:endParaRPr sz="1200"/>
          </a:p>
          <a:p>
            <a:pPr indent="-127000" lvl="1" marL="254000" marR="0" rtl="0" algn="l">
              <a:lnSpc>
                <a:spcPct val="160024"/>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承認ワークフロー：複数階層の承認設定が柔軟に対応</a:t>
            </a:r>
            <a:endParaRPr sz="1200"/>
          </a:p>
          <a:p>
            <a:pPr indent="-127000" lvl="1" marL="254000" marR="0" rtl="0" algn="l">
              <a:lnSpc>
                <a:spcPct val="160024"/>
              </a:lnSpc>
              <a:spcBef>
                <a:spcPts val="0"/>
              </a:spcBef>
              <a:spcAft>
                <a:spcPts val="0"/>
              </a:spcAft>
              <a:buClr>
                <a:srgbClr val="545454"/>
              </a:buClr>
              <a:buSzPts val="1200"/>
              <a:buFont typeface="Arial"/>
              <a:buChar char="•"/>
            </a:pPr>
            <a:r>
              <a:rPr b="1" i="0" lang="ja" sz="1200" u="none" cap="none" strike="noStrike">
                <a:solidFill>
                  <a:srgbClr val="545454"/>
                </a:solidFill>
                <a:latin typeface="Noto Sans JP"/>
                <a:ea typeface="Noto Sans JP"/>
                <a:cs typeface="Noto Sans JP"/>
                <a:sym typeface="Noto Sans JP"/>
              </a:rPr>
              <a:t>レポート出力：CSV／PDFでのデータ出力・可視化</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81" name="Shape 181"/>
        <p:cNvGrpSpPr/>
        <p:nvPr/>
      </p:nvGrpSpPr>
      <p:grpSpPr>
        <a:xfrm>
          <a:off x="0" y="0"/>
          <a:ext cx="0" cy="0"/>
          <a:chOff x="0" y="0"/>
          <a:chExt cx="0" cy="0"/>
        </a:xfrm>
      </p:grpSpPr>
      <p:grpSp>
        <p:nvGrpSpPr>
          <p:cNvPr id="182" name="Google Shape;182;p19"/>
          <p:cNvGrpSpPr/>
          <p:nvPr/>
        </p:nvGrpSpPr>
        <p:grpSpPr>
          <a:xfrm>
            <a:off x="288055" y="609253"/>
            <a:ext cx="8556182" cy="4267778"/>
            <a:chOff x="0" y="-47625"/>
            <a:chExt cx="4506960" cy="2248048"/>
          </a:xfrm>
        </p:grpSpPr>
        <p:sp>
          <p:nvSpPr>
            <p:cNvPr id="183" name="Google Shape;183;p19"/>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4" name="Google Shape;184;p19"/>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5" name="Google Shape;185;p19"/>
          <p:cNvGrpSpPr/>
          <p:nvPr/>
        </p:nvGrpSpPr>
        <p:grpSpPr>
          <a:xfrm>
            <a:off x="514095" y="1125127"/>
            <a:ext cx="3959923" cy="3582206"/>
            <a:chOff x="0" y="-47625"/>
            <a:chExt cx="2085885" cy="1886923"/>
          </a:xfrm>
        </p:grpSpPr>
        <p:sp>
          <p:nvSpPr>
            <p:cNvPr id="186" name="Google Shape;186;p19"/>
            <p:cNvSpPr/>
            <p:nvPr/>
          </p:nvSpPr>
          <p:spPr>
            <a:xfrm>
              <a:off x="0" y="0"/>
              <a:ext cx="2085885" cy="1839298"/>
            </a:xfrm>
            <a:custGeom>
              <a:rect b="b" l="l" r="r" t="t"/>
              <a:pathLst>
                <a:path extrusionOk="0" h="1839298" w="2085885">
                  <a:moveTo>
                    <a:pt x="49854" y="0"/>
                  </a:moveTo>
                  <a:lnTo>
                    <a:pt x="2036031" y="0"/>
                  </a:lnTo>
                  <a:cubicBezTo>
                    <a:pt x="2063565" y="0"/>
                    <a:pt x="2085885" y="22321"/>
                    <a:pt x="2085885" y="49854"/>
                  </a:cubicBezTo>
                  <a:lnTo>
                    <a:pt x="2085885" y="1789444"/>
                  </a:lnTo>
                  <a:cubicBezTo>
                    <a:pt x="2085885" y="1802666"/>
                    <a:pt x="2080633" y="1815347"/>
                    <a:pt x="2071283" y="1824696"/>
                  </a:cubicBezTo>
                  <a:cubicBezTo>
                    <a:pt x="2061934" y="1834046"/>
                    <a:pt x="2049253" y="1839298"/>
                    <a:pt x="2036031" y="1839298"/>
                  </a:cubicBezTo>
                  <a:lnTo>
                    <a:pt x="49854" y="1839298"/>
                  </a:lnTo>
                  <a:cubicBezTo>
                    <a:pt x="36632" y="1839298"/>
                    <a:pt x="23951" y="1834046"/>
                    <a:pt x="14602" y="1824696"/>
                  </a:cubicBezTo>
                  <a:cubicBezTo>
                    <a:pt x="5252" y="1815347"/>
                    <a:pt x="0" y="1802666"/>
                    <a:pt x="0" y="1789444"/>
                  </a:cubicBezTo>
                  <a:lnTo>
                    <a:pt x="0" y="49854"/>
                  </a:lnTo>
                  <a:cubicBezTo>
                    <a:pt x="0" y="36632"/>
                    <a:pt x="5252" y="23951"/>
                    <a:pt x="14602" y="14602"/>
                  </a:cubicBezTo>
                  <a:cubicBezTo>
                    <a:pt x="23951" y="5252"/>
                    <a:pt x="36632" y="0"/>
                    <a:pt x="49854"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19"/>
            <p:cNvSpPr txBox="1"/>
            <p:nvPr/>
          </p:nvSpPr>
          <p:spPr>
            <a:xfrm>
              <a:off x="0" y="-47625"/>
              <a:ext cx="2085885" cy="188692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8" name="Google Shape;188;p19"/>
          <p:cNvGrpSpPr/>
          <p:nvPr/>
        </p:nvGrpSpPr>
        <p:grpSpPr>
          <a:xfrm>
            <a:off x="1946700" y="992342"/>
            <a:ext cx="1094804" cy="465362"/>
            <a:chOff x="-6" y="0"/>
            <a:chExt cx="914700" cy="388806"/>
          </a:xfrm>
        </p:grpSpPr>
        <p:sp>
          <p:nvSpPr>
            <p:cNvPr id="189" name="Google Shape;189;p19"/>
            <p:cNvSpPr/>
            <p:nvPr/>
          </p:nvSpPr>
          <p:spPr>
            <a:xfrm>
              <a:off x="0" y="0"/>
              <a:ext cx="914590" cy="388715"/>
            </a:xfrm>
            <a:custGeom>
              <a:rect b="b" l="l" r="r" t="t"/>
              <a:pathLst>
                <a:path extrusionOk="0" h="388715" w="914590">
                  <a:moveTo>
                    <a:pt x="711390" y="0"/>
                  </a:moveTo>
                  <a:cubicBezTo>
                    <a:pt x="823614" y="0"/>
                    <a:pt x="914590" y="87017"/>
                    <a:pt x="914590" y="194357"/>
                  </a:cubicBezTo>
                  <a:cubicBezTo>
                    <a:pt x="914590" y="301698"/>
                    <a:pt x="823614" y="388715"/>
                    <a:pt x="711390"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0" name="Google Shape;190;p19"/>
            <p:cNvSpPr txBox="1"/>
            <p:nvPr/>
          </p:nvSpPr>
          <p:spPr>
            <a:xfrm>
              <a:off x="-6" y="6"/>
              <a:ext cx="914700" cy="388800"/>
            </a:xfrm>
            <a:prstGeom prst="rect">
              <a:avLst/>
            </a:prstGeom>
            <a:noFill/>
            <a:ln>
              <a:noFill/>
            </a:ln>
          </p:spPr>
          <p:txBody>
            <a:bodyPr anchorCtr="0" anchor="ctr" bIns="25400" lIns="25400" spcFirstLastPara="1" rIns="25400" wrap="square" tIns="25400">
              <a:noAutofit/>
            </a:bodyPr>
            <a:lstStyle/>
            <a:p>
              <a:pPr indent="0" lvl="0" marL="0" marR="0" rtl="0" algn="ctr">
                <a:lnSpc>
                  <a:spcPct val="140018"/>
                </a:lnSpc>
                <a:spcBef>
                  <a:spcPts val="0"/>
                </a:spcBef>
                <a:spcAft>
                  <a:spcPts val="0"/>
                </a:spcAft>
                <a:buNone/>
              </a:pPr>
              <a:r>
                <a:rPr b="1" i="0" lang="ja" sz="1100" u="none" cap="none" strike="noStrike">
                  <a:solidFill>
                    <a:srgbClr val="FFFFFF"/>
                  </a:solidFill>
                  <a:latin typeface="Noto Sans JP"/>
                  <a:ea typeface="Noto Sans JP"/>
                  <a:cs typeface="Noto Sans JP"/>
                  <a:sym typeface="Noto Sans JP"/>
                </a:rPr>
                <a:t>主な機能</a:t>
              </a:r>
              <a:endParaRPr sz="700"/>
            </a:p>
          </p:txBody>
        </p:sp>
      </p:grpSp>
      <p:sp>
        <p:nvSpPr>
          <p:cNvPr id="191" name="Google Shape;191;p19"/>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業務全体の流れ</a:t>
            </a:r>
            <a:endParaRPr sz="700"/>
          </a:p>
        </p:txBody>
      </p:sp>
      <p:grpSp>
        <p:nvGrpSpPr>
          <p:cNvPr id="192" name="Google Shape;192;p19"/>
          <p:cNvGrpSpPr/>
          <p:nvPr/>
        </p:nvGrpSpPr>
        <p:grpSpPr>
          <a:xfrm>
            <a:off x="4572000" y="1134561"/>
            <a:ext cx="4052888" cy="3572772"/>
            <a:chOff x="0" y="-47625"/>
            <a:chExt cx="2134854" cy="1881954"/>
          </a:xfrm>
        </p:grpSpPr>
        <p:sp>
          <p:nvSpPr>
            <p:cNvPr id="193" name="Google Shape;193;p19"/>
            <p:cNvSpPr/>
            <p:nvPr/>
          </p:nvSpPr>
          <p:spPr>
            <a:xfrm>
              <a:off x="0" y="0"/>
              <a:ext cx="2134854" cy="1834329"/>
            </a:xfrm>
            <a:custGeom>
              <a:rect b="b" l="l" r="r" t="t"/>
              <a:pathLst>
                <a:path extrusionOk="0" h="1834329" w="2134854">
                  <a:moveTo>
                    <a:pt x="48711" y="0"/>
                  </a:moveTo>
                  <a:lnTo>
                    <a:pt x="2086144" y="0"/>
                  </a:lnTo>
                  <a:cubicBezTo>
                    <a:pt x="2113046" y="0"/>
                    <a:pt x="2134854" y="21809"/>
                    <a:pt x="2134854" y="48711"/>
                  </a:cubicBezTo>
                  <a:lnTo>
                    <a:pt x="2134854" y="1785619"/>
                  </a:lnTo>
                  <a:cubicBezTo>
                    <a:pt x="2134854" y="1798537"/>
                    <a:pt x="2129722" y="1810927"/>
                    <a:pt x="2120587" y="1820062"/>
                  </a:cubicBezTo>
                  <a:cubicBezTo>
                    <a:pt x="2111452" y="1829197"/>
                    <a:pt x="2099063" y="1834329"/>
                    <a:pt x="2086144" y="1834329"/>
                  </a:cubicBezTo>
                  <a:lnTo>
                    <a:pt x="48711" y="1834329"/>
                  </a:lnTo>
                  <a:cubicBezTo>
                    <a:pt x="35792" y="1834329"/>
                    <a:pt x="23402" y="1829197"/>
                    <a:pt x="14267" y="1820062"/>
                  </a:cubicBezTo>
                  <a:cubicBezTo>
                    <a:pt x="5132" y="1810927"/>
                    <a:pt x="0" y="1798537"/>
                    <a:pt x="0" y="1785619"/>
                  </a:cubicBezTo>
                  <a:lnTo>
                    <a:pt x="0" y="48711"/>
                  </a:lnTo>
                  <a:cubicBezTo>
                    <a:pt x="0" y="35792"/>
                    <a:pt x="5132" y="23402"/>
                    <a:pt x="14267" y="14267"/>
                  </a:cubicBezTo>
                  <a:cubicBezTo>
                    <a:pt x="23402" y="5132"/>
                    <a:pt x="35792" y="0"/>
                    <a:pt x="48711"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4" name="Google Shape;194;p19"/>
            <p:cNvSpPr txBox="1"/>
            <p:nvPr/>
          </p:nvSpPr>
          <p:spPr>
            <a:xfrm>
              <a:off x="0" y="-47625"/>
              <a:ext cx="2134854" cy="188195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5" name="Google Shape;195;p19"/>
          <p:cNvGrpSpPr/>
          <p:nvPr/>
        </p:nvGrpSpPr>
        <p:grpSpPr>
          <a:xfrm>
            <a:off x="746927" y="1652917"/>
            <a:ext cx="3494770" cy="2780090"/>
            <a:chOff x="0" y="-47625"/>
            <a:chExt cx="1840866" cy="1464410"/>
          </a:xfrm>
        </p:grpSpPr>
        <p:sp>
          <p:nvSpPr>
            <p:cNvPr id="196" name="Google Shape;196;p19"/>
            <p:cNvSpPr/>
            <p:nvPr/>
          </p:nvSpPr>
          <p:spPr>
            <a:xfrm>
              <a:off x="0" y="0"/>
              <a:ext cx="1840866" cy="1416785"/>
            </a:xfrm>
            <a:custGeom>
              <a:rect b="b" l="l" r="r" t="t"/>
              <a:pathLst>
                <a:path extrusionOk="0" h="1416785" w="1840866">
                  <a:moveTo>
                    <a:pt x="0" y="0"/>
                  </a:moveTo>
                  <a:lnTo>
                    <a:pt x="1840866" y="0"/>
                  </a:lnTo>
                  <a:lnTo>
                    <a:pt x="1840866" y="1416785"/>
                  </a:lnTo>
                  <a:lnTo>
                    <a:pt x="0" y="1416785"/>
                  </a:lnTo>
                  <a:close/>
                </a:path>
              </a:pathLst>
            </a:custGeom>
            <a:solidFill>
              <a:srgbClr val="FFFFFF"/>
            </a:solidFill>
            <a:ln>
              <a:noFill/>
            </a:ln>
          </p:spPr>
        </p:sp>
        <p:sp>
          <p:nvSpPr>
            <p:cNvPr id="197" name="Google Shape;197;p19"/>
            <p:cNvSpPr txBox="1"/>
            <p:nvPr/>
          </p:nvSpPr>
          <p:spPr>
            <a:xfrm>
              <a:off x="0" y="-47625"/>
              <a:ext cx="1840865" cy="1464410"/>
            </a:xfrm>
            <a:prstGeom prst="rect">
              <a:avLst/>
            </a:prstGeom>
            <a:noFill/>
            <a:ln>
              <a:noFill/>
            </a:ln>
          </p:spPr>
          <p:txBody>
            <a:bodyPr anchorCtr="0" anchor="ctr" bIns="25400" lIns="25400" spcFirstLastPara="1" rIns="25400" wrap="square" tIns="25400">
              <a:noAutofit/>
            </a:bodyPr>
            <a:lstStyle/>
            <a:p>
              <a:pPr indent="0" lvl="0" marL="0" marR="0" rtl="0" algn="just">
                <a:lnSpc>
                  <a:spcPct val="1944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8" name="Google Shape;198;p19"/>
          <p:cNvGrpSpPr/>
          <p:nvPr/>
        </p:nvGrpSpPr>
        <p:grpSpPr>
          <a:xfrm>
            <a:off x="4841524" y="1562504"/>
            <a:ext cx="3513841" cy="2962287"/>
            <a:chOff x="0" y="-95250"/>
            <a:chExt cx="1850912" cy="1560381"/>
          </a:xfrm>
        </p:grpSpPr>
        <p:sp>
          <p:nvSpPr>
            <p:cNvPr id="199" name="Google Shape;199;p19"/>
            <p:cNvSpPr/>
            <p:nvPr/>
          </p:nvSpPr>
          <p:spPr>
            <a:xfrm>
              <a:off x="0" y="0"/>
              <a:ext cx="1850912" cy="1465131"/>
            </a:xfrm>
            <a:custGeom>
              <a:rect b="b" l="l" r="r" t="t"/>
              <a:pathLst>
                <a:path extrusionOk="0" h="1465131" w="1850912">
                  <a:moveTo>
                    <a:pt x="0" y="0"/>
                  </a:moveTo>
                  <a:lnTo>
                    <a:pt x="1850912" y="0"/>
                  </a:lnTo>
                  <a:lnTo>
                    <a:pt x="1850912" y="1465131"/>
                  </a:lnTo>
                  <a:lnTo>
                    <a:pt x="0" y="1465131"/>
                  </a:lnTo>
                  <a:close/>
                </a:path>
              </a:pathLst>
            </a:custGeom>
            <a:solidFill>
              <a:srgbClr val="FFFFFF"/>
            </a:solidFill>
            <a:ln>
              <a:noFill/>
            </a:ln>
          </p:spPr>
        </p:sp>
        <p:sp>
          <p:nvSpPr>
            <p:cNvPr id="200" name="Google Shape;200;p19"/>
            <p:cNvSpPr txBox="1"/>
            <p:nvPr/>
          </p:nvSpPr>
          <p:spPr>
            <a:xfrm>
              <a:off x="0" y="-95250"/>
              <a:ext cx="1850912" cy="1560381"/>
            </a:xfrm>
            <a:prstGeom prst="rect">
              <a:avLst/>
            </a:prstGeom>
            <a:noFill/>
            <a:ln>
              <a:noFill/>
            </a:ln>
          </p:spPr>
          <p:txBody>
            <a:bodyPr anchorCtr="0" anchor="ctr" bIns="31750" lIns="31750" spcFirstLastPara="1" rIns="31750" wrap="square" tIns="31750">
              <a:noAutofit/>
            </a:bodyPr>
            <a:lstStyle/>
            <a:p>
              <a:pPr indent="0" lvl="0" marL="0" marR="0" rtl="0" algn="just">
                <a:lnSpc>
                  <a:spcPct val="21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1" name="Google Shape;201;p19"/>
          <p:cNvGrpSpPr/>
          <p:nvPr/>
        </p:nvGrpSpPr>
        <p:grpSpPr>
          <a:xfrm>
            <a:off x="4985260" y="1526339"/>
            <a:ext cx="3226368" cy="2997111"/>
            <a:chOff x="0" y="-114300"/>
            <a:chExt cx="1699486" cy="1578725"/>
          </a:xfrm>
        </p:grpSpPr>
        <p:sp>
          <p:nvSpPr>
            <p:cNvPr id="202" name="Google Shape;202;p19"/>
            <p:cNvSpPr/>
            <p:nvPr/>
          </p:nvSpPr>
          <p:spPr>
            <a:xfrm>
              <a:off x="0" y="0"/>
              <a:ext cx="1699486" cy="1464425"/>
            </a:xfrm>
            <a:custGeom>
              <a:rect b="b" l="l" r="r" t="t"/>
              <a:pathLst>
                <a:path extrusionOk="0" h="1464425" w="1699486">
                  <a:moveTo>
                    <a:pt x="0" y="0"/>
                  </a:moveTo>
                  <a:lnTo>
                    <a:pt x="1699486" y="0"/>
                  </a:lnTo>
                  <a:lnTo>
                    <a:pt x="1699486" y="1464425"/>
                  </a:lnTo>
                  <a:lnTo>
                    <a:pt x="0" y="1464425"/>
                  </a:lnTo>
                  <a:close/>
                </a:path>
              </a:pathLst>
            </a:custGeom>
            <a:solidFill>
              <a:srgbClr val="000000">
                <a:alpha val="0"/>
              </a:srgbClr>
            </a:solidFill>
            <a:ln>
              <a:noFill/>
            </a:ln>
          </p:spPr>
        </p:sp>
        <p:sp>
          <p:nvSpPr>
            <p:cNvPr id="203" name="Google Shape;203;p19"/>
            <p:cNvSpPr txBox="1"/>
            <p:nvPr/>
          </p:nvSpPr>
          <p:spPr>
            <a:xfrm>
              <a:off x="0" y="-114300"/>
              <a:ext cx="1699486" cy="1578725"/>
            </a:xfrm>
            <a:prstGeom prst="rect">
              <a:avLst/>
            </a:prstGeom>
            <a:noFill/>
            <a:ln>
              <a:noFill/>
            </a:ln>
          </p:spPr>
          <p:txBody>
            <a:bodyPr anchorCtr="0" anchor="ctr" bIns="31750" lIns="31750" spcFirstLastPara="1" rIns="31750" wrap="square" tIns="31750">
              <a:noAutofit/>
            </a:bodyPr>
            <a:lstStyle/>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① 入力者が日報・経費を記録  </a:t>
              </a:r>
              <a:endParaRPr sz="700"/>
            </a:p>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  </a:t>
              </a:r>
              <a:endParaRPr sz="700"/>
            </a:p>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② 承認者が内容をチェック・承認  </a:t>
              </a:r>
              <a:endParaRPr sz="700"/>
            </a:p>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  </a:t>
              </a:r>
              <a:endParaRPr sz="700"/>
            </a:p>
            <a:p>
              <a:pPr indent="0" lvl="0" marL="0" marR="0" rtl="0" algn="just">
                <a:lnSpc>
                  <a:spcPct val="16002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③ 管理者が集計・レポート出力・原価管理などに活用</a:t>
              </a:r>
              <a:endParaRPr sz="700"/>
            </a:p>
          </p:txBody>
        </p:sp>
      </p:grpSp>
      <p:sp>
        <p:nvSpPr>
          <p:cNvPr id="204" name="Google Shape;204;p19"/>
          <p:cNvSpPr txBox="1"/>
          <p:nvPr/>
        </p:nvSpPr>
        <p:spPr>
          <a:xfrm>
            <a:off x="769425" y="1869526"/>
            <a:ext cx="3472200" cy="2447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入力者（一般従業員）  </a:t>
            </a:r>
            <a:endParaRPr sz="700"/>
          </a:p>
          <a:p>
            <a:pPr indent="0" lvl="0" marL="0" marR="0" rtl="0" algn="l">
              <a:lnSpc>
                <a:spcPct val="16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 日報・工数・経費の入力を行う  </a:t>
            </a:r>
            <a:endParaRPr sz="700"/>
          </a:p>
          <a:p>
            <a:pPr indent="0" lvl="0" marL="0" marR="0" rtl="0" algn="l">
              <a:lnSpc>
                <a:spcPct val="16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承認者（上長・リーダー）  </a:t>
            </a:r>
            <a:endParaRPr sz="700"/>
          </a:p>
          <a:p>
            <a:pPr indent="0" lvl="0" marL="0" marR="0" rtl="0" algn="l">
              <a:lnSpc>
                <a:spcPct val="16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 提出された申請を確認・承認する  </a:t>
            </a:r>
            <a:endParaRPr sz="700"/>
          </a:p>
          <a:p>
            <a:pPr indent="0" lvl="0" marL="0" marR="0" rtl="0" algn="l">
              <a:lnSpc>
                <a:spcPct val="16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管理者（管理部門・経営層）  </a:t>
            </a:r>
            <a:endParaRPr sz="700"/>
          </a:p>
          <a:p>
            <a:pPr indent="0" lvl="0" marL="0" marR="0" rtl="0" algn="l">
              <a:lnSpc>
                <a:spcPct val="160000"/>
              </a:lnSpc>
              <a:spcBef>
                <a:spcPts val="0"/>
              </a:spcBef>
              <a:spcAft>
                <a:spcPts val="0"/>
              </a:spcAft>
              <a:buNone/>
            </a:pPr>
            <a:r>
              <a:rPr b="1" i="0" lang="ja" sz="1500" u="none" cap="none" strike="noStrike">
                <a:solidFill>
                  <a:srgbClr val="545454"/>
                </a:solidFill>
                <a:latin typeface="Noto Sans JP"/>
                <a:ea typeface="Noto Sans JP"/>
                <a:cs typeface="Noto Sans JP"/>
                <a:sym typeface="Noto Sans JP"/>
              </a:rPr>
              <a:t>　→ 全体の進捗・集計状況を把握・分析</a:t>
            </a:r>
            <a:endParaRPr sz="700"/>
          </a:p>
        </p:txBody>
      </p:sp>
      <p:grpSp>
        <p:nvGrpSpPr>
          <p:cNvPr id="205" name="Google Shape;205;p19"/>
          <p:cNvGrpSpPr/>
          <p:nvPr/>
        </p:nvGrpSpPr>
        <p:grpSpPr>
          <a:xfrm>
            <a:off x="5893050" y="992250"/>
            <a:ext cx="1410818" cy="465365"/>
            <a:chOff x="-3" y="-77"/>
            <a:chExt cx="1178700" cy="388800"/>
          </a:xfrm>
        </p:grpSpPr>
        <p:sp>
          <p:nvSpPr>
            <p:cNvPr id="206" name="Google Shape;206;p19"/>
            <p:cNvSpPr/>
            <p:nvPr/>
          </p:nvSpPr>
          <p:spPr>
            <a:xfrm>
              <a:off x="0" y="0"/>
              <a:ext cx="1178670" cy="388715"/>
            </a:xfrm>
            <a:custGeom>
              <a:rect b="b" l="l" r="r" t="t"/>
              <a:pathLst>
                <a:path extrusionOk="0" h="388715" w="1178670">
                  <a:moveTo>
                    <a:pt x="975470" y="0"/>
                  </a:moveTo>
                  <a:cubicBezTo>
                    <a:pt x="1087694" y="0"/>
                    <a:pt x="1178670" y="87017"/>
                    <a:pt x="1178670" y="194357"/>
                  </a:cubicBezTo>
                  <a:cubicBezTo>
                    <a:pt x="1178670" y="301698"/>
                    <a:pt x="1087694" y="388715"/>
                    <a:pt x="975470"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7" name="Google Shape;207;p19"/>
            <p:cNvSpPr txBox="1"/>
            <p:nvPr/>
          </p:nvSpPr>
          <p:spPr>
            <a:xfrm>
              <a:off x="-3" y="-77"/>
              <a:ext cx="1178700" cy="388800"/>
            </a:xfrm>
            <a:prstGeom prst="rect">
              <a:avLst/>
            </a:prstGeom>
            <a:noFill/>
            <a:ln>
              <a:noFill/>
            </a:ln>
          </p:spPr>
          <p:txBody>
            <a:bodyPr anchorCtr="0" anchor="ctr" bIns="25400" lIns="25400" spcFirstLastPara="1" rIns="25400" wrap="square" tIns="25400">
              <a:noAutofit/>
            </a:bodyPr>
            <a:lstStyle/>
            <a:p>
              <a:pPr indent="0" lvl="0" marL="0" marR="0" rtl="0" algn="ctr">
                <a:lnSpc>
                  <a:spcPct val="140018"/>
                </a:lnSpc>
                <a:spcBef>
                  <a:spcPts val="0"/>
                </a:spcBef>
                <a:spcAft>
                  <a:spcPts val="0"/>
                </a:spcAft>
                <a:buNone/>
              </a:pPr>
              <a:r>
                <a:rPr b="1" i="0" lang="ja" sz="1100" u="none" cap="none" strike="noStrike">
                  <a:solidFill>
                    <a:srgbClr val="FFFFFF"/>
                  </a:solidFill>
                  <a:latin typeface="Noto Sans JP"/>
                  <a:ea typeface="Noto Sans JP"/>
                  <a:cs typeface="Noto Sans JP"/>
                  <a:sym typeface="Noto Sans JP"/>
                </a:rPr>
                <a:t>標準的な業務フロー</a:t>
              </a:r>
              <a:endParaRPr sz="7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11" name="Shape 211"/>
        <p:cNvGrpSpPr/>
        <p:nvPr/>
      </p:nvGrpSpPr>
      <p:grpSpPr>
        <a:xfrm>
          <a:off x="0" y="0"/>
          <a:ext cx="0" cy="0"/>
          <a:chOff x="0" y="0"/>
          <a:chExt cx="0" cy="0"/>
        </a:xfrm>
      </p:grpSpPr>
      <p:grpSp>
        <p:nvGrpSpPr>
          <p:cNvPr id="212" name="Google Shape;212;p20"/>
          <p:cNvGrpSpPr/>
          <p:nvPr/>
        </p:nvGrpSpPr>
        <p:grpSpPr>
          <a:xfrm>
            <a:off x="288055" y="655249"/>
            <a:ext cx="8556182" cy="4267778"/>
            <a:chOff x="0" y="-47625"/>
            <a:chExt cx="4506960" cy="2248048"/>
          </a:xfrm>
        </p:grpSpPr>
        <p:sp>
          <p:nvSpPr>
            <p:cNvPr id="213" name="Google Shape;213;p20"/>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4" name="Google Shape;214;p20"/>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38100" lvl="1" marL="203200" marR="0" rtl="0" algn="ctr">
                <a:lnSpc>
                  <a:spcPct val="147722"/>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15" name="Google Shape;215;p20"/>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ログイン画面</a:t>
            </a:r>
            <a:endParaRPr sz="700"/>
          </a:p>
        </p:txBody>
      </p:sp>
      <p:sp>
        <p:nvSpPr>
          <p:cNvPr id="216" name="Google Shape;216;p20"/>
          <p:cNvSpPr/>
          <p:nvPr/>
        </p:nvSpPr>
        <p:spPr>
          <a:xfrm>
            <a:off x="970381" y="1141673"/>
            <a:ext cx="2241770" cy="3398052"/>
          </a:xfrm>
          <a:custGeom>
            <a:rect b="b" l="l" r="r" t="t"/>
            <a:pathLst>
              <a:path extrusionOk="0" h="6796103" w="4483540">
                <a:moveTo>
                  <a:pt x="0" y="0"/>
                </a:moveTo>
                <a:lnTo>
                  <a:pt x="4483540" y="0"/>
                </a:lnTo>
                <a:lnTo>
                  <a:pt x="4483540" y="6796103"/>
                </a:lnTo>
                <a:lnTo>
                  <a:pt x="0" y="6796103"/>
                </a:lnTo>
                <a:lnTo>
                  <a:pt x="0" y="0"/>
                </a:lnTo>
                <a:close/>
              </a:path>
            </a:pathLst>
          </a:custGeom>
          <a:blipFill rotWithShape="1">
            <a:blip r:embed="rId3">
              <a:alphaModFix/>
            </a:blip>
            <a:stretch>
              <a:fillRect b="0" l="0" r="0" t="0"/>
            </a:stretch>
          </a:blipFill>
          <a:ln>
            <a:noFill/>
          </a:ln>
        </p:spPr>
      </p:sp>
      <p:grpSp>
        <p:nvGrpSpPr>
          <p:cNvPr id="217" name="Google Shape;217;p20"/>
          <p:cNvGrpSpPr/>
          <p:nvPr/>
        </p:nvGrpSpPr>
        <p:grpSpPr>
          <a:xfrm>
            <a:off x="4504819" y="1357001"/>
            <a:ext cx="2920781" cy="880627"/>
            <a:chOff x="0" y="-3"/>
            <a:chExt cx="1538518" cy="463869"/>
          </a:xfrm>
        </p:grpSpPr>
        <p:sp>
          <p:nvSpPr>
            <p:cNvPr id="218" name="Google Shape;218;p20"/>
            <p:cNvSpPr/>
            <p:nvPr/>
          </p:nvSpPr>
          <p:spPr>
            <a:xfrm>
              <a:off x="0" y="0"/>
              <a:ext cx="1538518" cy="463866"/>
            </a:xfrm>
            <a:custGeom>
              <a:rect b="b" l="l" r="r" t="t"/>
              <a:pathLst>
                <a:path extrusionOk="0" h="463866" w="1538518">
                  <a:moveTo>
                    <a:pt x="67591" y="0"/>
                  </a:moveTo>
                  <a:lnTo>
                    <a:pt x="1470927" y="0"/>
                  </a:lnTo>
                  <a:cubicBezTo>
                    <a:pt x="1508257" y="0"/>
                    <a:pt x="1538518" y="30262"/>
                    <a:pt x="1538518" y="67591"/>
                  </a:cubicBezTo>
                  <a:lnTo>
                    <a:pt x="1538518" y="396275"/>
                  </a:lnTo>
                  <a:cubicBezTo>
                    <a:pt x="1538518" y="433605"/>
                    <a:pt x="1508257" y="463866"/>
                    <a:pt x="1470927" y="463866"/>
                  </a:cubicBezTo>
                  <a:lnTo>
                    <a:pt x="67591" y="463866"/>
                  </a:lnTo>
                  <a:cubicBezTo>
                    <a:pt x="30262" y="463866"/>
                    <a:pt x="0" y="433605"/>
                    <a:pt x="0" y="396275"/>
                  </a:cubicBezTo>
                  <a:lnTo>
                    <a:pt x="0" y="67591"/>
                  </a:lnTo>
                  <a:cubicBezTo>
                    <a:pt x="0" y="30262"/>
                    <a:pt x="30262" y="0"/>
                    <a:pt x="67591"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9" name="Google Shape;219;p20"/>
            <p:cNvSpPr txBox="1"/>
            <p:nvPr/>
          </p:nvSpPr>
          <p:spPr>
            <a:xfrm>
              <a:off x="3" y="-3"/>
              <a:ext cx="1538400" cy="463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1200" u="none" cap="none" strike="noStrike">
                  <a:solidFill>
                    <a:srgbClr val="FFFFFF"/>
                  </a:solidFill>
                  <a:latin typeface="Noto Sans JP"/>
                  <a:ea typeface="Noto Sans JP"/>
                  <a:cs typeface="Noto Sans JP"/>
                  <a:sym typeface="Noto Sans JP"/>
                </a:rPr>
                <a:t>下記のURLにアクセス</a:t>
              </a:r>
              <a:endParaRPr sz="700"/>
            </a:p>
            <a:p>
              <a:pPr indent="0" lvl="0" marL="0" marR="0" rtl="0" algn="ctr">
                <a:lnSpc>
                  <a:spcPct val="140000"/>
                </a:lnSpc>
                <a:spcBef>
                  <a:spcPts val="0"/>
                </a:spcBef>
                <a:spcAft>
                  <a:spcPts val="0"/>
                </a:spcAft>
                <a:buNone/>
              </a:pPr>
              <a:r>
                <a:rPr b="1" i="0" lang="ja" sz="1200" u="sng" cap="none" strike="noStrike">
                  <a:solidFill>
                    <a:schemeClr val="hlink"/>
                  </a:solidFill>
                  <a:latin typeface="Noto Sans JP"/>
                  <a:ea typeface="Noto Sans JP"/>
                  <a:cs typeface="Noto Sans JP"/>
                  <a:sym typeface="Noto Sans JP"/>
                  <a:hlinkClick r:id="rId4"/>
                </a:rPr>
                <a:t>https://〇〇〇.kiro-ku.com/</a:t>
              </a:r>
              <a:endParaRPr sz="700"/>
            </a:p>
            <a:p>
              <a:pPr indent="0" lvl="0" marL="0" marR="0" rtl="0" algn="ctr">
                <a:lnSpc>
                  <a:spcPct val="140000"/>
                </a:lnSpc>
                <a:spcBef>
                  <a:spcPts val="0"/>
                </a:spcBef>
                <a:spcAft>
                  <a:spcPts val="0"/>
                </a:spcAft>
                <a:buNone/>
              </a:pPr>
              <a:r>
                <a:rPr b="1" i="0" lang="ja" sz="1200" u="none" cap="none" strike="noStrike">
                  <a:solidFill>
                    <a:srgbClr val="FFFFFF"/>
                  </a:solidFill>
                  <a:latin typeface="Noto Sans JP"/>
                  <a:ea typeface="Noto Sans JP"/>
                  <a:cs typeface="Noto Sans JP"/>
                  <a:sym typeface="Noto Sans JP"/>
                </a:rPr>
                <a:t>※ブックマーク推奨</a:t>
              </a:r>
              <a:endParaRPr sz="700"/>
            </a:p>
          </p:txBody>
        </p:sp>
      </p:grpSp>
      <p:grpSp>
        <p:nvGrpSpPr>
          <p:cNvPr id="220" name="Google Shape;220;p20"/>
          <p:cNvGrpSpPr/>
          <p:nvPr/>
        </p:nvGrpSpPr>
        <p:grpSpPr>
          <a:xfrm>
            <a:off x="4504819" y="3013824"/>
            <a:ext cx="2920781" cy="857336"/>
            <a:chOff x="0" y="0"/>
            <a:chExt cx="1538518" cy="451601"/>
          </a:xfrm>
        </p:grpSpPr>
        <p:sp>
          <p:nvSpPr>
            <p:cNvPr id="221" name="Google Shape;221;p20"/>
            <p:cNvSpPr/>
            <p:nvPr/>
          </p:nvSpPr>
          <p:spPr>
            <a:xfrm>
              <a:off x="0" y="0"/>
              <a:ext cx="1538518" cy="451601"/>
            </a:xfrm>
            <a:custGeom>
              <a:rect b="b" l="l" r="r" t="t"/>
              <a:pathLst>
                <a:path extrusionOk="0" h="451601" w="1538518">
                  <a:moveTo>
                    <a:pt x="67591" y="0"/>
                  </a:moveTo>
                  <a:lnTo>
                    <a:pt x="1470927" y="0"/>
                  </a:lnTo>
                  <a:cubicBezTo>
                    <a:pt x="1508257" y="0"/>
                    <a:pt x="1538518" y="30262"/>
                    <a:pt x="1538518" y="67591"/>
                  </a:cubicBezTo>
                  <a:lnTo>
                    <a:pt x="1538518" y="384010"/>
                  </a:lnTo>
                  <a:cubicBezTo>
                    <a:pt x="1538518" y="421339"/>
                    <a:pt x="1508257" y="451601"/>
                    <a:pt x="1470927" y="451601"/>
                  </a:cubicBezTo>
                  <a:lnTo>
                    <a:pt x="67591" y="451601"/>
                  </a:lnTo>
                  <a:cubicBezTo>
                    <a:pt x="30262" y="451601"/>
                    <a:pt x="0" y="421339"/>
                    <a:pt x="0" y="384010"/>
                  </a:cubicBezTo>
                  <a:lnTo>
                    <a:pt x="0" y="67591"/>
                  </a:lnTo>
                  <a:cubicBezTo>
                    <a:pt x="0" y="30262"/>
                    <a:pt x="30262" y="0"/>
                    <a:pt x="67591"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2" name="Google Shape;222;p20"/>
            <p:cNvSpPr txBox="1"/>
            <p:nvPr/>
          </p:nvSpPr>
          <p:spPr>
            <a:xfrm>
              <a:off x="3" y="0"/>
              <a:ext cx="1538400" cy="4515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1200" u="none" cap="none" strike="noStrike">
                  <a:solidFill>
                    <a:srgbClr val="FFFFFF"/>
                  </a:solidFill>
                  <a:latin typeface="Noto Sans JP"/>
                  <a:ea typeface="Noto Sans JP"/>
                  <a:cs typeface="Noto Sans JP"/>
                  <a:sym typeface="Noto Sans JP"/>
                </a:rPr>
                <a:t>メールアドレスとパスワードを</a:t>
              </a:r>
              <a:endParaRPr sz="700"/>
            </a:p>
            <a:p>
              <a:pPr indent="0" lvl="0" marL="0" marR="0" rtl="0" algn="ctr">
                <a:lnSpc>
                  <a:spcPct val="140000"/>
                </a:lnSpc>
                <a:spcBef>
                  <a:spcPts val="0"/>
                </a:spcBef>
                <a:spcAft>
                  <a:spcPts val="0"/>
                </a:spcAft>
                <a:buNone/>
              </a:pPr>
              <a:r>
                <a:rPr b="1" i="0" lang="ja" sz="1200" u="none" cap="none" strike="noStrike">
                  <a:solidFill>
                    <a:srgbClr val="FFFFFF"/>
                  </a:solidFill>
                  <a:latin typeface="Noto Sans JP"/>
                  <a:ea typeface="Noto Sans JP"/>
                  <a:cs typeface="Noto Sans JP"/>
                  <a:sym typeface="Noto Sans JP"/>
                </a:rPr>
                <a:t>入力してログイン</a:t>
              </a:r>
              <a:endParaRPr sz="700"/>
            </a:p>
          </p:txBody>
        </p:sp>
      </p:grpSp>
      <p:cxnSp>
        <p:nvCxnSpPr>
          <p:cNvPr id="223" name="Google Shape;223;p20"/>
          <p:cNvCxnSpPr/>
          <p:nvPr/>
        </p:nvCxnSpPr>
        <p:spPr>
          <a:xfrm rot="10800000">
            <a:off x="3098030" y="2748381"/>
            <a:ext cx="1445118" cy="740106"/>
          </a:xfrm>
          <a:prstGeom prst="straightConnector1">
            <a:avLst/>
          </a:prstGeom>
          <a:noFill/>
          <a:ln cap="flat" cmpd="sng" w="38100">
            <a:solidFill>
              <a:srgbClr val="2B8F5D"/>
            </a:solidFill>
            <a:prstDash val="solid"/>
            <a:round/>
            <a:headEnd len="sm" w="sm" type="none"/>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27" name="Shape 227"/>
        <p:cNvGrpSpPr/>
        <p:nvPr/>
      </p:nvGrpSpPr>
      <p:grpSpPr>
        <a:xfrm>
          <a:off x="0" y="0"/>
          <a:ext cx="0" cy="0"/>
          <a:chOff x="0" y="0"/>
          <a:chExt cx="0" cy="0"/>
        </a:xfrm>
      </p:grpSpPr>
      <p:grpSp>
        <p:nvGrpSpPr>
          <p:cNvPr id="228" name="Google Shape;228;p21"/>
          <p:cNvGrpSpPr/>
          <p:nvPr/>
        </p:nvGrpSpPr>
        <p:grpSpPr>
          <a:xfrm>
            <a:off x="288055" y="609253"/>
            <a:ext cx="8556182" cy="4267778"/>
            <a:chOff x="0" y="-47625"/>
            <a:chExt cx="4506960" cy="2248048"/>
          </a:xfrm>
        </p:grpSpPr>
        <p:sp>
          <p:nvSpPr>
            <p:cNvPr id="229" name="Google Shape;229;p21"/>
            <p:cNvSpPr/>
            <p:nvPr/>
          </p:nvSpPr>
          <p:spPr>
            <a:xfrm>
              <a:off x="0" y="0"/>
              <a:ext cx="4506960" cy="2200423"/>
            </a:xfrm>
            <a:custGeom>
              <a:rect b="b" l="l" r="r" t="t"/>
              <a:pathLst>
                <a:path extrusionOk="0" h="2200423" w="4506960">
                  <a:moveTo>
                    <a:pt x="23073" y="0"/>
                  </a:moveTo>
                  <a:lnTo>
                    <a:pt x="4483887" y="0"/>
                  </a:lnTo>
                  <a:cubicBezTo>
                    <a:pt x="4490006" y="0"/>
                    <a:pt x="4495875" y="2431"/>
                    <a:pt x="4500202" y="6758"/>
                  </a:cubicBezTo>
                  <a:cubicBezTo>
                    <a:pt x="4504529" y="11085"/>
                    <a:pt x="4506960" y="16954"/>
                    <a:pt x="4506960" y="23073"/>
                  </a:cubicBezTo>
                  <a:lnTo>
                    <a:pt x="4506960" y="2177349"/>
                  </a:lnTo>
                  <a:cubicBezTo>
                    <a:pt x="4506960" y="2183469"/>
                    <a:pt x="4504529" y="2189338"/>
                    <a:pt x="4500202" y="2193665"/>
                  </a:cubicBezTo>
                  <a:cubicBezTo>
                    <a:pt x="4495875" y="2197992"/>
                    <a:pt x="4490006" y="2200423"/>
                    <a:pt x="4483887" y="2200423"/>
                  </a:cubicBezTo>
                  <a:lnTo>
                    <a:pt x="23073" y="2200423"/>
                  </a:lnTo>
                  <a:cubicBezTo>
                    <a:pt x="16954" y="2200423"/>
                    <a:pt x="11085" y="2197992"/>
                    <a:pt x="6758" y="2193665"/>
                  </a:cubicBezTo>
                  <a:cubicBezTo>
                    <a:pt x="2431" y="2189338"/>
                    <a:pt x="0" y="2183469"/>
                    <a:pt x="0" y="2177349"/>
                  </a:cubicBezTo>
                  <a:lnTo>
                    <a:pt x="0" y="23073"/>
                  </a:lnTo>
                  <a:cubicBezTo>
                    <a:pt x="0" y="16954"/>
                    <a:pt x="2431" y="11085"/>
                    <a:pt x="6758" y="6758"/>
                  </a:cubicBezTo>
                  <a:cubicBezTo>
                    <a:pt x="11085" y="2431"/>
                    <a:pt x="16954" y="0"/>
                    <a:pt x="2307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0" name="Google Shape;230;p21"/>
            <p:cNvSpPr txBox="1"/>
            <p:nvPr/>
          </p:nvSpPr>
          <p:spPr>
            <a:xfrm>
              <a:off x="0" y="-47625"/>
              <a:ext cx="4506960" cy="2248048"/>
            </a:xfrm>
            <a:prstGeom prst="rect">
              <a:avLst/>
            </a:prstGeom>
            <a:noFill/>
            <a:ln>
              <a:noFill/>
            </a:ln>
          </p:spPr>
          <p:txBody>
            <a:bodyPr anchorCtr="0" anchor="ctr" bIns="25400" lIns="25400" spcFirstLastPara="1" rIns="25400" wrap="square" tIns="25400">
              <a:noAutofit/>
            </a:bodyPr>
            <a:lstStyle/>
            <a:p>
              <a:pPr indent="-38100" lvl="1" marL="203200" marR="0" rtl="0" algn="ctr">
                <a:lnSpc>
                  <a:spcPct val="147722"/>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31" name="Google Shape;231;p21"/>
          <p:cNvSpPr txBox="1"/>
          <p:nvPr/>
        </p:nvSpPr>
        <p:spPr>
          <a:xfrm>
            <a:off x="1946707" y="124288"/>
            <a:ext cx="5238878" cy="410527"/>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ja" sz="2400" u="none" cap="none" strike="noStrike">
                <a:solidFill>
                  <a:srgbClr val="545454"/>
                </a:solidFill>
                <a:latin typeface="Noto Sans JP"/>
                <a:ea typeface="Noto Sans JP"/>
                <a:cs typeface="Noto Sans JP"/>
                <a:sym typeface="Noto Sans JP"/>
              </a:rPr>
              <a:t>時間登録の行い方①</a:t>
            </a:r>
            <a:endParaRPr sz="700"/>
          </a:p>
        </p:txBody>
      </p:sp>
      <p:sp>
        <p:nvSpPr>
          <p:cNvPr id="232" name="Google Shape;232;p21"/>
          <p:cNvSpPr/>
          <p:nvPr/>
        </p:nvSpPr>
        <p:spPr>
          <a:xfrm>
            <a:off x="427266" y="1243201"/>
            <a:ext cx="4712419" cy="3063072"/>
          </a:xfrm>
          <a:custGeom>
            <a:rect b="b" l="l" r="r" t="t"/>
            <a:pathLst>
              <a:path extrusionOk="0" h="6126144" w="9424837">
                <a:moveTo>
                  <a:pt x="0" y="0"/>
                </a:moveTo>
                <a:lnTo>
                  <a:pt x="9424837" y="0"/>
                </a:lnTo>
                <a:lnTo>
                  <a:pt x="9424837" y="6126144"/>
                </a:lnTo>
                <a:lnTo>
                  <a:pt x="0" y="6126144"/>
                </a:lnTo>
                <a:lnTo>
                  <a:pt x="0" y="0"/>
                </a:lnTo>
                <a:close/>
              </a:path>
            </a:pathLst>
          </a:custGeom>
          <a:blipFill rotWithShape="1">
            <a:blip r:embed="rId3">
              <a:alphaModFix/>
            </a:blip>
            <a:stretch>
              <a:fillRect b="0" l="0" r="0" t="0"/>
            </a:stretch>
          </a:blipFill>
          <a:ln>
            <a:noFill/>
          </a:ln>
        </p:spPr>
      </p:sp>
      <p:sp>
        <p:nvSpPr>
          <p:cNvPr id="233" name="Google Shape;233;p21"/>
          <p:cNvSpPr txBox="1"/>
          <p:nvPr/>
        </p:nvSpPr>
        <p:spPr>
          <a:xfrm>
            <a:off x="5236428" y="1181289"/>
            <a:ext cx="3480415" cy="1509713"/>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ja" sz="1500" u="none" cap="none" strike="noStrike">
                <a:solidFill>
                  <a:srgbClr val="545454"/>
                </a:solidFill>
                <a:latin typeface="Noto Sans JP"/>
                <a:ea typeface="Noto Sans JP"/>
                <a:cs typeface="Noto Sans JP"/>
                <a:sym typeface="Noto Sans JP"/>
              </a:rPr>
              <a:t>左メニューの「時間登録」をクリックします。</a:t>
            </a:r>
            <a:endParaRPr sz="700"/>
          </a:p>
          <a:p>
            <a:pPr indent="0" lvl="0" marL="0" marR="0" rtl="0" algn="l">
              <a:lnSpc>
                <a:spcPct val="160000"/>
              </a:lnSpc>
              <a:spcBef>
                <a:spcPts val="0"/>
              </a:spcBef>
              <a:spcAft>
                <a:spcPts val="0"/>
              </a:spcAft>
              <a:buNone/>
            </a:pPr>
            <a:r>
              <a:rPr b="0" i="0" lang="ja" sz="1500" u="none" cap="none" strike="noStrike">
                <a:solidFill>
                  <a:srgbClr val="545454"/>
                </a:solidFill>
                <a:latin typeface="Noto Sans JP"/>
                <a:ea typeface="Noto Sans JP"/>
                <a:cs typeface="Noto Sans JP"/>
                <a:sym typeface="Noto Sans JP"/>
              </a:rPr>
              <a:t>画面左下の「タスク」をクリックして「プロジェクト」と「タスク」を選択または任意で作成して登録します。</a:t>
            </a:r>
            <a:endParaRPr sz="700"/>
          </a:p>
        </p:txBody>
      </p:sp>
      <p:sp>
        <p:nvSpPr>
          <p:cNvPr id="234" name="Google Shape;234;p21"/>
          <p:cNvSpPr txBox="1"/>
          <p:nvPr/>
        </p:nvSpPr>
        <p:spPr>
          <a:xfrm>
            <a:off x="1006245" y="836231"/>
            <a:ext cx="35544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ja" sz="2100" u="none" cap="none" strike="noStrike">
                <a:solidFill>
                  <a:srgbClr val="01A17F"/>
                </a:solidFill>
                <a:latin typeface="Noto Sans JP"/>
                <a:ea typeface="Noto Sans JP"/>
                <a:cs typeface="Noto Sans JP"/>
                <a:sym typeface="Noto Sans JP"/>
              </a:rPr>
              <a:t>タスクの追加</a:t>
            </a:r>
            <a:endParaRPr sz="700"/>
          </a:p>
        </p:txBody>
      </p:sp>
      <p:grpSp>
        <p:nvGrpSpPr>
          <p:cNvPr id="235" name="Google Shape;235;p21"/>
          <p:cNvGrpSpPr/>
          <p:nvPr/>
        </p:nvGrpSpPr>
        <p:grpSpPr>
          <a:xfrm>
            <a:off x="5288965" y="2936566"/>
            <a:ext cx="3427878" cy="1838473"/>
            <a:chOff x="0" y="-47625"/>
            <a:chExt cx="1805631" cy="968414"/>
          </a:xfrm>
        </p:grpSpPr>
        <p:sp>
          <p:nvSpPr>
            <p:cNvPr id="236" name="Google Shape;236;p21"/>
            <p:cNvSpPr/>
            <p:nvPr/>
          </p:nvSpPr>
          <p:spPr>
            <a:xfrm>
              <a:off x="0" y="0"/>
              <a:ext cx="1805631" cy="920789"/>
            </a:xfrm>
            <a:custGeom>
              <a:rect b="b" l="l" r="r" t="t"/>
              <a:pathLst>
                <a:path extrusionOk="0" h="920789" w="1805631">
                  <a:moveTo>
                    <a:pt x="57592" y="0"/>
                  </a:moveTo>
                  <a:lnTo>
                    <a:pt x="1748039" y="0"/>
                  </a:lnTo>
                  <a:cubicBezTo>
                    <a:pt x="1763314" y="0"/>
                    <a:pt x="1777962" y="6068"/>
                    <a:pt x="1788763" y="16868"/>
                  </a:cubicBezTo>
                  <a:cubicBezTo>
                    <a:pt x="1799564" y="27669"/>
                    <a:pt x="1805631" y="42318"/>
                    <a:pt x="1805631" y="57592"/>
                  </a:cubicBezTo>
                  <a:lnTo>
                    <a:pt x="1805631" y="863196"/>
                  </a:lnTo>
                  <a:cubicBezTo>
                    <a:pt x="1805631" y="895004"/>
                    <a:pt x="1779847" y="920789"/>
                    <a:pt x="1748039" y="920789"/>
                  </a:cubicBezTo>
                  <a:lnTo>
                    <a:pt x="57592" y="920789"/>
                  </a:lnTo>
                  <a:cubicBezTo>
                    <a:pt x="25785" y="920789"/>
                    <a:pt x="0" y="895004"/>
                    <a:pt x="0" y="863196"/>
                  </a:cubicBezTo>
                  <a:lnTo>
                    <a:pt x="0" y="57592"/>
                  </a:lnTo>
                  <a:cubicBezTo>
                    <a:pt x="0" y="25785"/>
                    <a:pt x="25785" y="0"/>
                    <a:pt x="57592" y="0"/>
                  </a:cubicBezTo>
                  <a:close/>
                </a:path>
              </a:pathLst>
            </a:custGeom>
            <a:solidFill>
              <a:srgbClr val="C8E6E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7" name="Google Shape;237;p21"/>
            <p:cNvSpPr txBox="1"/>
            <p:nvPr/>
          </p:nvSpPr>
          <p:spPr>
            <a:xfrm>
              <a:off x="0" y="-47625"/>
              <a:ext cx="1805631" cy="96841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8" name="Google Shape;238;p21"/>
          <p:cNvGrpSpPr/>
          <p:nvPr/>
        </p:nvGrpSpPr>
        <p:grpSpPr>
          <a:xfrm>
            <a:off x="6629725" y="2907771"/>
            <a:ext cx="693814" cy="335239"/>
            <a:chOff x="-8" y="0"/>
            <a:chExt cx="804674" cy="388805"/>
          </a:xfrm>
        </p:grpSpPr>
        <p:sp>
          <p:nvSpPr>
            <p:cNvPr id="239" name="Google Shape;239;p21"/>
            <p:cNvSpPr/>
            <p:nvPr/>
          </p:nvSpPr>
          <p:spPr>
            <a:xfrm>
              <a:off x="0" y="0"/>
              <a:ext cx="804666" cy="388715"/>
            </a:xfrm>
            <a:custGeom>
              <a:rect b="b" l="l" r="r" t="t"/>
              <a:pathLst>
                <a:path extrusionOk="0" h="388715" w="804666">
                  <a:moveTo>
                    <a:pt x="601466" y="0"/>
                  </a:moveTo>
                  <a:cubicBezTo>
                    <a:pt x="713690" y="0"/>
                    <a:pt x="804666" y="87017"/>
                    <a:pt x="804666" y="194357"/>
                  </a:cubicBezTo>
                  <a:cubicBezTo>
                    <a:pt x="804666" y="301698"/>
                    <a:pt x="713690" y="388715"/>
                    <a:pt x="601466" y="388715"/>
                  </a:cubicBezTo>
                  <a:lnTo>
                    <a:pt x="203200" y="388715"/>
                  </a:lnTo>
                  <a:cubicBezTo>
                    <a:pt x="90976" y="388715"/>
                    <a:pt x="0" y="301698"/>
                    <a:pt x="0" y="194357"/>
                  </a:cubicBezTo>
                  <a:cubicBezTo>
                    <a:pt x="0" y="87017"/>
                    <a:pt x="90976" y="0"/>
                    <a:pt x="203200" y="0"/>
                  </a:cubicBezTo>
                  <a:close/>
                </a:path>
              </a:pathLst>
            </a:custGeom>
            <a:solidFill>
              <a:srgbClr val="01A1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0" name="Google Shape;240;p21"/>
            <p:cNvSpPr txBox="1"/>
            <p:nvPr/>
          </p:nvSpPr>
          <p:spPr>
            <a:xfrm>
              <a:off x="-8" y="5"/>
              <a:ext cx="804600" cy="388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ja" sz="800" u="none" cap="none" strike="noStrike">
                  <a:solidFill>
                    <a:srgbClr val="FFFFFF"/>
                  </a:solidFill>
                  <a:latin typeface="Noto Sans JP"/>
                  <a:ea typeface="Noto Sans JP"/>
                  <a:cs typeface="Noto Sans JP"/>
                  <a:sym typeface="Noto Sans JP"/>
                </a:rPr>
                <a:t>備考欄</a:t>
              </a:r>
              <a:endParaRPr sz="700"/>
            </a:p>
          </p:txBody>
        </p:sp>
      </p:grpSp>
      <p:sp>
        <p:nvSpPr>
          <p:cNvPr id="241" name="Google Shape;241;p21"/>
          <p:cNvSpPr txBox="1"/>
          <p:nvPr/>
        </p:nvSpPr>
        <p:spPr>
          <a:xfrm>
            <a:off x="5450225" y="3438200"/>
            <a:ext cx="3083100" cy="10404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（記入例）  </a:t>
            </a:r>
            <a:endParaRPr sz="700"/>
          </a:p>
          <a:p>
            <a:pPr indent="0" lvl="0" marL="0" marR="0" rtl="0" algn="ctr">
              <a:lnSpc>
                <a:spcPct val="139984"/>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 毎営業日18:00までに登録を完了  </a:t>
            </a:r>
            <a:endParaRPr sz="700"/>
          </a:p>
          <a:p>
            <a:pPr indent="0" lvl="0" marL="0" marR="0" rtl="0" algn="ctr">
              <a:lnSpc>
                <a:spcPct val="139984"/>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 前日以前の修正は上長承認が必要  </a:t>
            </a:r>
            <a:endParaRPr sz="700"/>
          </a:p>
          <a:p>
            <a:pPr indent="0" lvl="0" marL="0" marR="0" rtl="0" algn="ctr">
              <a:lnSpc>
                <a:spcPct val="139984"/>
              </a:lnSpc>
              <a:spcBef>
                <a:spcPts val="0"/>
              </a:spcBef>
              <a:spcAft>
                <a:spcPts val="0"/>
              </a:spcAft>
              <a:buNone/>
            </a:pPr>
            <a:r>
              <a:rPr b="1" i="0" lang="ja" sz="1300" u="none" cap="none" strike="noStrike">
                <a:solidFill>
                  <a:srgbClr val="545454"/>
                </a:solidFill>
                <a:latin typeface="Noto Sans JP"/>
                <a:ea typeface="Noto Sans JP"/>
                <a:cs typeface="Noto Sans JP"/>
                <a:sym typeface="Noto Sans JP"/>
              </a:rPr>
              <a:t>- 作業内容はできるだけ具体的に記載</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